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2" y="533401"/>
            <a:ext cx="9424140" cy="2514601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2" y="3403600"/>
            <a:ext cx="9424140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20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6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0AF573F-B6A7-4E43-9743-E23E2FD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9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4540AFF-F6F4-4BA4-9477-671E24C9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7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3730BE5-A22D-44BF-A1B1-9BE8B26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8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B4C3B5-5464-473A-AC97-3C3976EB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0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11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1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486400"/>
          </a:xfrm>
          <a:ln w="12700">
            <a:solidFill>
              <a:schemeClr val="accent1">
                <a:lumMod val="50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E078C1-39F7-4988-A4A8-4EA7122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1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00" y="1462977"/>
            <a:ext cx="10083746" cy="455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2772" y="6453337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1460" y="6453337"/>
            <a:ext cx="6973744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297" y="6453337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516" y="104982"/>
            <a:ext cx="1711468" cy="38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1678953" y="295914"/>
            <a:ext cx="10179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117779" y="6289049"/>
            <a:ext cx="1174036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b="0" kern="1200" spc="3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1E13-40E9-4B70-AA29-68A04CC66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Runbook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A294C-9AE9-4768-8A93-78864A3CC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05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E1317-DB0C-4374-9110-F248D724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06" y="1560640"/>
            <a:ext cx="1990725" cy="30194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06E8BC-4764-4266-A749-19DB06475FEA}"/>
              </a:ext>
            </a:extLst>
          </p:cNvPr>
          <p:cNvSpPr/>
          <p:nvPr/>
        </p:nvSpPr>
        <p:spPr>
          <a:xfrm>
            <a:off x="10236453" y="2027116"/>
            <a:ext cx="875243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45°</a:t>
            </a:r>
            <a:endParaRPr lang="es-MX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AFCBF-BB77-4965-9617-F535A0A9ABD7}"/>
              </a:ext>
            </a:extLst>
          </p:cNvPr>
          <p:cNvSpPr/>
          <p:nvPr/>
        </p:nvSpPr>
        <p:spPr>
          <a:xfrm>
            <a:off x="6282236" y="2080124"/>
            <a:ext cx="875243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140°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C7E043-A518-4D16-8580-51953FC5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08" y="1560640"/>
            <a:ext cx="1990725" cy="30194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B32501-060D-42B0-A4F5-7D54FED858DB}"/>
              </a:ext>
            </a:extLst>
          </p:cNvPr>
          <p:cNvCxnSpPr>
            <a:cxnSpLocks/>
          </p:cNvCxnSpPr>
          <p:nvPr/>
        </p:nvCxnSpPr>
        <p:spPr>
          <a:xfrm>
            <a:off x="3067773" y="2735164"/>
            <a:ext cx="2909591" cy="1899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17CFDA-F121-4C46-A5EA-144035B9E1B1}"/>
              </a:ext>
            </a:extLst>
          </p:cNvPr>
          <p:cNvCxnSpPr>
            <a:cxnSpLocks/>
          </p:cNvCxnSpPr>
          <p:nvPr/>
        </p:nvCxnSpPr>
        <p:spPr>
          <a:xfrm>
            <a:off x="3067773" y="2735164"/>
            <a:ext cx="3340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A9662561-759E-412B-B2AC-368C601BA655}"/>
              </a:ext>
            </a:extLst>
          </p:cNvPr>
          <p:cNvSpPr/>
          <p:nvPr/>
        </p:nvSpPr>
        <p:spPr>
          <a:xfrm rot="7761883">
            <a:off x="2945377" y="1939727"/>
            <a:ext cx="556591" cy="1313508"/>
          </a:xfrm>
          <a:prstGeom prst="arc">
            <a:avLst>
              <a:gd name="adj1" fmla="val 14809262"/>
              <a:gd name="adj2" fmla="val 169818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3D1688-F843-41BA-BFD1-22D3AA231E90}"/>
              </a:ext>
            </a:extLst>
          </p:cNvPr>
          <p:cNvSpPr/>
          <p:nvPr/>
        </p:nvSpPr>
        <p:spPr>
          <a:xfrm>
            <a:off x="4029644" y="2149872"/>
            <a:ext cx="175048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Antenna Tilt</a:t>
            </a:r>
            <a:endParaRPr lang="es-MX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2882EF95-9F2E-49BA-9829-1F703CBF0834}"/>
              </a:ext>
            </a:extLst>
          </p:cNvPr>
          <p:cNvCxnSpPr>
            <a:cxnSpLocks/>
          </p:cNvCxnSpPr>
          <p:nvPr/>
        </p:nvCxnSpPr>
        <p:spPr>
          <a:xfrm flipV="1">
            <a:off x="3755362" y="2403422"/>
            <a:ext cx="440183" cy="423729"/>
          </a:xfrm>
          <a:prstGeom prst="curvedConnector3">
            <a:avLst/>
          </a:prstGeom>
          <a:ln w="3810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305D1C0C-2804-4042-B05C-4B6248306280}"/>
              </a:ext>
            </a:extLst>
          </p:cNvPr>
          <p:cNvSpPr/>
          <p:nvPr/>
        </p:nvSpPr>
        <p:spPr>
          <a:xfrm>
            <a:off x="6856162" y="2189072"/>
            <a:ext cx="3016828" cy="1218041"/>
          </a:xfrm>
          <a:prstGeom prst="pie">
            <a:avLst>
              <a:gd name="adj1" fmla="val 10357602"/>
              <a:gd name="adj2" fmla="val 13867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52BD24D3-AB20-402D-AF1C-A3BFE77A30E8}"/>
              </a:ext>
            </a:extLst>
          </p:cNvPr>
          <p:cNvSpPr/>
          <p:nvPr/>
        </p:nvSpPr>
        <p:spPr>
          <a:xfrm>
            <a:off x="7440493" y="2189072"/>
            <a:ext cx="3016828" cy="1218041"/>
          </a:xfrm>
          <a:prstGeom prst="pie">
            <a:avLst>
              <a:gd name="adj1" fmla="val 19116911"/>
              <a:gd name="adj2" fmla="val 389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6503C57F-B7A2-48DF-AD12-CF7C97CE504B}"/>
              </a:ext>
            </a:extLst>
          </p:cNvPr>
          <p:cNvSpPr/>
          <p:nvPr/>
        </p:nvSpPr>
        <p:spPr>
          <a:xfrm>
            <a:off x="7166099" y="2381592"/>
            <a:ext cx="3016828" cy="1218041"/>
          </a:xfrm>
          <a:prstGeom prst="pie">
            <a:avLst>
              <a:gd name="adj1" fmla="val 1407689"/>
              <a:gd name="adj2" fmla="val 9787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00F0D7-47CB-495A-9FE5-AEC48161172D}"/>
              </a:ext>
            </a:extLst>
          </p:cNvPr>
          <p:cNvCxnSpPr>
            <a:cxnSpLocks/>
          </p:cNvCxnSpPr>
          <p:nvPr/>
        </p:nvCxnSpPr>
        <p:spPr>
          <a:xfrm flipV="1">
            <a:off x="8971614" y="2381592"/>
            <a:ext cx="1637982" cy="414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520CEF-9BD0-45D2-83AC-42E1CC1888C0}"/>
              </a:ext>
            </a:extLst>
          </p:cNvPr>
          <p:cNvCxnSpPr>
            <a:cxnSpLocks/>
          </p:cNvCxnSpPr>
          <p:nvPr/>
        </p:nvCxnSpPr>
        <p:spPr>
          <a:xfrm flipH="1" flipV="1">
            <a:off x="6856162" y="2403422"/>
            <a:ext cx="1487312" cy="39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442EB2-C0E1-4302-ADA9-AD262918E9E5}"/>
              </a:ext>
            </a:extLst>
          </p:cNvPr>
          <p:cNvCxnSpPr>
            <a:cxnSpLocks/>
          </p:cNvCxnSpPr>
          <p:nvPr/>
        </p:nvCxnSpPr>
        <p:spPr>
          <a:xfrm>
            <a:off x="8661526" y="3024731"/>
            <a:ext cx="0" cy="742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09EC7B1-DBC4-4006-9A43-8DF49424C42B}"/>
              </a:ext>
            </a:extLst>
          </p:cNvPr>
          <p:cNvSpPr/>
          <p:nvPr/>
        </p:nvSpPr>
        <p:spPr>
          <a:xfrm>
            <a:off x="8774987" y="3380347"/>
            <a:ext cx="875243" cy="4237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270°</a:t>
            </a:r>
            <a:endParaRPr lang="es-MX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FEDA275-F9C5-4BEB-B565-032CBE64D44A}"/>
              </a:ext>
            </a:extLst>
          </p:cNvPr>
          <p:cNvSpPr/>
          <p:nvPr/>
        </p:nvSpPr>
        <p:spPr>
          <a:xfrm>
            <a:off x="3647325" y="4636712"/>
            <a:ext cx="175048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a)</a:t>
            </a:r>
            <a:endParaRPr lang="es-MX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B684C7A-C23C-49B9-B859-24EBC9CB1909}"/>
              </a:ext>
            </a:extLst>
          </p:cNvPr>
          <p:cNvSpPr/>
          <p:nvPr/>
        </p:nvSpPr>
        <p:spPr>
          <a:xfrm>
            <a:off x="7786283" y="4598388"/>
            <a:ext cx="175048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492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801E9B-700C-4699-B687-40C4FC8A211C}"/>
              </a:ext>
            </a:extLst>
          </p:cNvPr>
          <p:cNvSpPr/>
          <p:nvPr/>
        </p:nvSpPr>
        <p:spPr>
          <a:xfrm>
            <a:off x="3928202" y="4490550"/>
            <a:ext cx="5564056" cy="1151021"/>
          </a:xfrm>
          <a:prstGeom prst="ellipse">
            <a:avLst/>
          </a:prstGeom>
          <a:solidFill>
            <a:srgbClr val="FF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061F407-6EDB-4A7E-8973-02D7B1C64646}"/>
              </a:ext>
            </a:extLst>
          </p:cNvPr>
          <p:cNvSpPr/>
          <p:nvPr/>
        </p:nvSpPr>
        <p:spPr>
          <a:xfrm>
            <a:off x="9781814" y="4557695"/>
            <a:ext cx="472123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</a:t>
            </a:r>
            <a:endParaRPr lang="es-MX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C21D89-E988-4619-9CB0-39CF1037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12" y="897584"/>
            <a:ext cx="1990725" cy="3019425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FD800C3-3F1E-4ED3-B4AD-140AAF032DC4}"/>
              </a:ext>
            </a:extLst>
          </p:cNvPr>
          <p:cNvSpPr/>
          <p:nvPr/>
        </p:nvSpPr>
        <p:spPr>
          <a:xfrm rot="1925970">
            <a:off x="3819541" y="2882331"/>
            <a:ext cx="5283453" cy="1151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EDDDC0-EAA6-4454-AD8E-3874D04C0DAC}"/>
              </a:ext>
            </a:extLst>
          </p:cNvPr>
          <p:cNvCxnSpPr>
            <a:cxnSpLocks/>
            <a:stCxn id="29" idx="2"/>
            <a:endCxn id="29" idx="6"/>
          </p:cNvCxnSpPr>
          <p:nvPr/>
        </p:nvCxnSpPr>
        <p:spPr>
          <a:xfrm>
            <a:off x="4223391" y="2054052"/>
            <a:ext cx="4475753" cy="2807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59BAED-086D-4F16-9D28-ED6F0A7C4C45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4223391" y="2033170"/>
            <a:ext cx="5390691" cy="20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807589F6-B505-4AE5-A8FD-C160D7DDF12D}"/>
              </a:ext>
            </a:extLst>
          </p:cNvPr>
          <p:cNvSpPr/>
          <p:nvPr/>
        </p:nvSpPr>
        <p:spPr>
          <a:xfrm rot="7761883">
            <a:off x="4121783" y="1276671"/>
            <a:ext cx="556591" cy="1313508"/>
          </a:xfrm>
          <a:prstGeom prst="arc">
            <a:avLst>
              <a:gd name="adj1" fmla="val 14809262"/>
              <a:gd name="adj2" fmla="val 169818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F89D6C3-10DA-4DCC-8279-79950858CCB8}"/>
              </a:ext>
            </a:extLst>
          </p:cNvPr>
          <p:cNvSpPr/>
          <p:nvPr/>
        </p:nvSpPr>
        <p:spPr>
          <a:xfrm>
            <a:off x="5206050" y="1486816"/>
            <a:ext cx="175048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Antenna Tilt</a:t>
            </a:r>
            <a:endParaRPr lang="es-MX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B569FAC-B41F-4A49-B4AC-8A9F3D30AD2C}"/>
              </a:ext>
            </a:extLst>
          </p:cNvPr>
          <p:cNvCxnSpPr>
            <a:cxnSpLocks/>
          </p:cNvCxnSpPr>
          <p:nvPr/>
        </p:nvCxnSpPr>
        <p:spPr>
          <a:xfrm flipV="1">
            <a:off x="4931768" y="1740366"/>
            <a:ext cx="440183" cy="423729"/>
          </a:xfrm>
          <a:prstGeom prst="curvedConnector3">
            <a:avLst/>
          </a:prstGeom>
          <a:ln w="3810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rapezoid 39">
            <a:extLst>
              <a:ext uri="{FF2B5EF4-FFF2-40B4-BE49-F238E27FC236}">
                <a16:creationId xmlns:a16="http://schemas.microsoft.com/office/drawing/2014/main" id="{7B357D32-2F6D-4FE7-B24D-044C5A595E14}"/>
              </a:ext>
            </a:extLst>
          </p:cNvPr>
          <p:cNvSpPr/>
          <p:nvPr/>
        </p:nvSpPr>
        <p:spPr>
          <a:xfrm>
            <a:off x="2667615" y="3898313"/>
            <a:ext cx="2761112" cy="1161268"/>
          </a:xfrm>
          <a:prstGeom prst="trapezoid">
            <a:avLst>
              <a:gd name="adj" fmla="val 45115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B53B6EA-D20E-4328-ABA6-5865C6883DD5}"/>
              </a:ext>
            </a:extLst>
          </p:cNvPr>
          <p:cNvSpPr/>
          <p:nvPr/>
        </p:nvSpPr>
        <p:spPr>
          <a:xfrm>
            <a:off x="9455110" y="1698680"/>
            <a:ext cx="548640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0°</a:t>
            </a:r>
            <a:endParaRPr lang="es-MX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9B8C6A-F179-4C73-B2B1-98875D14227A}"/>
              </a:ext>
            </a:extLst>
          </p:cNvPr>
          <p:cNvCxnSpPr>
            <a:cxnSpLocks/>
          </p:cNvCxnSpPr>
          <p:nvPr/>
        </p:nvCxnSpPr>
        <p:spPr>
          <a:xfrm>
            <a:off x="2880667" y="2122409"/>
            <a:ext cx="0" cy="177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59F108-E30F-411C-A4F8-229554F76ECF}"/>
              </a:ext>
            </a:extLst>
          </p:cNvPr>
          <p:cNvCxnSpPr>
            <a:cxnSpLocks/>
          </p:cNvCxnSpPr>
          <p:nvPr/>
        </p:nvCxnSpPr>
        <p:spPr>
          <a:xfrm>
            <a:off x="2741000" y="2115695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7D9A95-1493-434D-83E2-33B22B392ED6}"/>
              </a:ext>
            </a:extLst>
          </p:cNvPr>
          <p:cNvCxnSpPr>
            <a:cxnSpLocks/>
          </p:cNvCxnSpPr>
          <p:nvPr/>
        </p:nvCxnSpPr>
        <p:spPr>
          <a:xfrm>
            <a:off x="2746009" y="3898313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8F6B08-9D6F-4221-8C59-F8EF09A25A84}"/>
              </a:ext>
            </a:extLst>
          </p:cNvPr>
          <p:cNvCxnSpPr>
            <a:cxnSpLocks/>
          </p:cNvCxnSpPr>
          <p:nvPr/>
        </p:nvCxnSpPr>
        <p:spPr>
          <a:xfrm>
            <a:off x="2316147" y="3917009"/>
            <a:ext cx="5627" cy="1140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9D8963-3A0D-4ED9-A3FB-D7A0FD04DC61}"/>
              </a:ext>
            </a:extLst>
          </p:cNvPr>
          <p:cNvCxnSpPr>
            <a:cxnSpLocks/>
          </p:cNvCxnSpPr>
          <p:nvPr/>
        </p:nvCxnSpPr>
        <p:spPr>
          <a:xfrm>
            <a:off x="2186904" y="3908041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5D0D93-BEC5-4642-886E-58969E82CC57}"/>
              </a:ext>
            </a:extLst>
          </p:cNvPr>
          <p:cNvCxnSpPr>
            <a:cxnSpLocks/>
          </p:cNvCxnSpPr>
          <p:nvPr/>
        </p:nvCxnSpPr>
        <p:spPr>
          <a:xfrm>
            <a:off x="2174248" y="5059417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F6534CA-F1A4-4585-B183-87485F8F50B7}"/>
              </a:ext>
            </a:extLst>
          </p:cNvPr>
          <p:cNvSpPr/>
          <p:nvPr/>
        </p:nvSpPr>
        <p:spPr>
          <a:xfrm>
            <a:off x="2029760" y="4250334"/>
            <a:ext cx="24990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endParaRPr lang="es-MX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5A719FF-70EA-41FE-AC33-CF88E7DC41DE}"/>
              </a:ext>
            </a:extLst>
          </p:cNvPr>
          <p:cNvSpPr/>
          <p:nvPr/>
        </p:nvSpPr>
        <p:spPr>
          <a:xfrm>
            <a:off x="2407140" y="2565132"/>
            <a:ext cx="249906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endParaRPr lang="es-MX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555F0D-1199-4E0F-A08F-087C5D0E04B1}"/>
              </a:ext>
            </a:extLst>
          </p:cNvPr>
          <p:cNvCxnSpPr>
            <a:cxnSpLocks/>
          </p:cNvCxnSpPr>
          <p:nvPr/>
        </p:nvCxnSpPr>
        <p:spPr>
          <a:xfrm>
            <a:off x="9783658" y="4557696"/>
            <a:ext cx="0" cy="473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B6F0B7-EB18-4D02-8783-B9136A7B6A49}"/>
              </a:ext>
            </a:extLst>
          </p:cNvPr>
          <p:cNvCxnSpPr>
            <a:cxnSpLocks/>
          </p:cNvCxnSpPr>
          <p:nvPr/>
        </p:nvCxnSpPr>
        <p:spPr>
          <a:xfrm>
            <a:off x="9633641" y="4560108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697244-FAF6-4690-8F95-B3ABCD250F44}"/>
              </a:ext>
            </a:extLst>
          </p:cNvPr>
          <p:cNvCxnSpPr>
            <a:cxnSpLocks/>
          </p:cNvCxnSpPr>
          <p:nvPr/>
        </p:nvCxnSpPr>
        <p:spPr>
          <a:xfrm>
            <a:off x="9624715" y="5031076"/>
            <a:ext cx="3178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rapezoid 52">
            <a:extLst>
              <a:ext uri="{FF2B5EF4-FFF2-40B4-BE49-F238E27FC236}">
                <a16:creationId xmlns:a16="http://schemas.microsoft.com/office/drawing/2014/main" id="{A8939CF8-D240-4725-9C7B-938B6F8F78C3}"/>
              </a:ext>
            </a:extLst>
          </p:cNvPr>
          <p:cNvSpPr/>
          <p:nvPr/>
        </p:nvSpPr>
        <p:spPr>
          <a:xfrm>
            <a:off x="6742398" y="4557696"/>
            <a:ext cx="2761112" cy="501721"/>
          </a:xfrm>
          <a:prstGeom prst="trapezoid">
            <a:avLst>
              <a:gd name="adj" fmla="val 45115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F594B3-37AF-4039-9B53-F1564476742C}"/>
              </a:ext>
            </a:extLst>
          </p:cNvPr>
          <p:cNvCxnSpPr>
            <a:cxnSpLocks/>
          </p:cNvCxnSpPr>
          <p:nvPr/>
        </p:nvCxnSpPr>
        <p:spPr>
          <a:xfrm flipH="1">
            <a:off x="3928203" y="5713675"/>
            <a:ext cx="5575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DF93D22-7A7D-4BE7-888A-674B58E54A27}"/>
              </a:ext>
            </a:extLst>
          </p:cNvPr>
          <p:cNvCxnSpPr>
            <a:cxnSpLocks/>
          </p:cNvCxnSpPr>
          <p:nvPr/>
        </p:nvCxnSpPr>
        <p:spPr>
          <a:xfrm>
            <a:off x="3928202" y="5565984"/>
            <a:ext cx="0" cy="300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A1C447-ED18-47EF-8FDF-0C704FBD55CC}"/>
              </a:ext>
            </a:extLst>
          </p:cNvPr>
          <p:cNvCxnSpPr>
            <a:cxnSpLocks/>
          </p:cNvCxnSpPr>
          <p:nvPr/>
        </p:nvCxnSpPr>
        <p:spPr>
          <a:xfrm>
            <a:off x="9506018" y="5565984"/>
            <a:ext cx="0" cy="300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E510B5-2127-4B8D-AA72-C75C04871F4D}"/>
              </a:ext>
            </a:extLst>
          </p:cNvPr>
          <p:cNvSpPr/>
          <p:nvPr/>
        </p:nvSpPr>
        <p:spPr>
          <a:xfrm>
            <a:off x="6086699" y="5675979"/>
            <a:ext cx="952055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endParaRPr lang="es-MX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8A24340-EA82-4105-802A-3C4443110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3" t="5185" r="6163" b="16037"/>
          <a:stretch/>
        </p:blipFill>
        <p:spPr>
          <a:xfrm>
            <a:off x="8670663" y="3920159"/>
            <a:ext cx="415628" cy="623442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5B8FB8F-0E44-48B4-AE63-C1D0EF843FC6}"/>
              </a:ext>
            </a:extLst>
          </p:cNvPr>
          <p:cNvSpPr/>
          <p:nvPr/>
        </p:nvSpPr>
        <p:spPr>
          <a:xfrm>
            <a:off x="7259858" y="2720423"/>
            <a:ext cx="779972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aBW</a:t>
            </a:r>
            <a:endParaRPr lang="es-MX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46ED417-4BE5-40CB-BD8E-C63A63366FF4}"/>
              </a:ext>
            </a:extLst>
          </p:cNvPr>
          <p:cNvCxnSpPr>
            <a:cxnSpLocks/>
            <a:stCxn id="29" idx="0"/>
            <a:endCxn id="29" idx="4"/>
          </p:cNvCxnSpPr>
          <p:nvPr/>
        </p:nvCxnSpPr>
        <p:spPr>
          <a:xfrm flipH="1">
            <a:off x="6155447" y="2970312"/>
            <a:ext cx="611642" cy="9750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9B0041-AC34-47A5-8922-45759DB9A5D6}"/>
              </a:ext>
            </a:extLst>
          </p:cNvPr>
          <p:cNvCxnSpPr>
            <a:cxnSpLocks/>
          </p:cNvCxnSpPr>
          <p:nvPr/>
        </p:nvCxnSpPr>
        <p:spPr>
          <a:xfrm>
            <a:off x="6669696" y="2898697"/>
            <a:ext cx="297216" cy="1742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9F9206-5642-4D21-8797-6B7626DA01E9}"/>
              </a:ext>
            </a:extLst>
          </p:cNvPr>
          <p:cNvCxnSpPr>
            <a:cxnSpLocks/>
          </p:cNvCxnSpPr>
          <p:nvPr/>
        </p:nvCxnSpPr>
        <p:spPr>
          <a:xfrm>
            <a:off x="6028128" y="3855782"/>
            <a:ext cx="280991" cy="1750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C47AAFE2-6253-4892-A88D-BEC177FB9BC3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669696" y="2932288"/>
            <a:ext cx="590162" cy="327414"/>
          </a:xfrm>
          <a:prstGeom prst="curvedConnector3">
            <a:avLst/>
          </a:prstGeom>
          <a:ln w="1905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9D219388-F1D9-435E-A4A5-DA3D74C22CE8}"/>
              </a:ext>
            </a:extLst>
          </p:cNvPr>
          <p:cNvSpPr/>
          <p:nvPr/>
        </p:nvSpPr>
        <p:spPr>
          <a:xfrm rot="19023724">
            <a:off x="7769727" y="4120920"/>
            <a:ext cx="556591" cy="1313508"/>
          </a:xfrm>
          <a:prstGeom prst="arc">
            <a:avLst>
              <a:gd name="adj1" fmla="val 14809262"/>
              <a:gd name="adj2" fmla="val 169818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3E142536-B9B2-445F-ABFB-1F2E19DFEB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29417" y="3806472"/>
            <a:ext cx="690361" cy="550196"/>
          </a:xfrm>
          <a:prstGeom prst="curvedConnector3">
            <a:avLst/>
          </a:prstGeom>
          <a:ln w="38100">
            <a:solidFill>
              <a:schemeClr val="tx2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514106-1125-4933-9BD5-71566BE96653}"/>
              </a:ext>
            </a:extLst>
          </p:cNvPr>
          <p:cNvSpPr/>
          <p:nvPr/>
        </p:nvSpPr>
        <p:spPr>
          <a:xfrm>
            <a:off x="8092511" y="3372180"/>
            <a:ext cx="50636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03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16D93-DE16-4053-83F1-0DAEFF21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26" y="2307539"/>
            <a:ext cx="477321" cy="1074721"/>
          </a:xfrm>
          <a:prstGeom prst="rect">
            <a:avLst/>
          </a:prstGeom>
        </p:spPr>
      </p:pic>
      <p:sp>
        <p:nvSpPr>
          <p:cNvPr id="4" name="Partial Circle 3">
            <a:extLst>
              <a:ext uri="{FF2B5EF4-FFF2-40B4-BE49-F238E27FC236}">
                <a16:creationId xmlns:a16="http://schemas.microsoft.com/office/drawing/2014/main" id="{2BC1D885-6F20-459D-94EA-630DD371E069}"/>
              </a:ext>
            </a:extLst>
          </p:cNvPr>
          <p:cNvSpPr/>
          <p:nvPr/>
        </p:nvSpPr>
        <p:spPr>
          <a:xfrm>
            <a:off x="5458840" y="2172554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B3DDF2-8006-4B03-9FC3-C6AACA605B94}"/>
              </a:ext>
            </a:extLst>
          </p:cNvPr>
          <p:cNvSpPr/>
          <p:nvPr/>
        </p:nvSpPr>
        <p:spPr>
          <a:xfrm>
            <a:off x="5643481" y="1804459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75EBCD-2182-4673-AD5B-B72B27751069}"/>
              </a:ext>
            </a:extLst>
          </p:cNvPr>
          <p:cNvSpPr/>
          <p:nvPr/>
        </p:nvSpPr>
        <p:spPr>
          <a:xfrm>
            <a:off x="4814238" y="2433731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2D6A3-131E-4400-A814-4D039087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974" y="2307539"/>
            <a:ext cx="477321" cy="1074721"/>
          </a:xfrm>
          <a:prstGeom prst="rect">
            <a:avLst/>
          </a:prstGeom>
        </p:spPr>
      </p:pic>
      <p:sp>
        <p:nvSpPr>
          <p:cNvPr id="8" name="Partial Circle 7">
            <a:extLst>
              <a:ext uri="{FF2B5EF4-FFF2-40B4-BE49-F238E27FC236}">
                <a16:creationId xmlns:a16="http://schemas.microsoft.com/office/drawing/2014/main" id="{8B1E73E0-E509-40BB-A8A6-309B4AF780EC}"/>
              </a:ext>
            </a:extLst>
          </p:cNvPr>
          <p:cNvSpPr/>
          <p:nvPr/>
        </p:nvSpPr>
        <p:spPr>
          <a:xfrm>
            <a:off x="8785088" y="2172554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FBBB9B19-9E26-40F3-BA6C-038A9AE1E484}"/>
              </a:ext>
            </a:extLst>
          </p:cNvPr>
          <p:cNvSpPr/>
          <p:nvPr/>
        </p:nvSpPr>
        <p:spPr>
          <a:xfrm>
            <a:off x="8745113" y="2299750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A058A4-F5EB-4D86-9C83-BDF4F0EC3629}"/>
              </a:ext>
            </a:extLst>
          </p:cNvPr>
          <p:cNvSpPr/>
          <p:nvPr/>
        </p:nvSpPr>
        <p:spPr>
          <a:xfrm>
            <a:off x="8969729" y="1804459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965012-BB24-4266-9A30-24FB6B9AB2DD}"/>
              </a:ext>
            </a:extLst>
          </p:cNvPr>
          <p:cNvSpPr/>
          <p:nvPr/>
        </p:nvSpPr>
        <p:spPr>
          <a:xfrm>
            <a:off x="8140486" y="2433731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5FC84A-8AEE-4338-BF60-D0FC7A970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91085"/>
              </p:ext>
            </p:extLst>
          </p:nvPr>
        </p:nvGraphicFramePr>
        <p:xfrm>
          <a:off x="1188113" y="3716079"/>
          <a:ext cx="3180983" cy="521208"/>
        </p:xfrm>
        <a:graphic>
          <a:graphicData uri="http://schemas.openxmlformats.org/drawingml/2006/table">
            <a:tbl>
              <a:tblPr firstRow="1" firstCol="1" bandRow="1"/>
              <a:tblGrid>
                <a:gridCol w="415730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116576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4009534280"/>
                    </a:ext>
                  </a:extLst>
                </a:gridCol>
                <a:gridCol w="553804">
                  <a:extLst>
                    <a:ext uri="{9D8B030D-6E8A-4147-A177-3AD203B41FA5}">
                      <a16:colId xmlns:a16="http://schemas.microsoft.com/office/drawing/2014/main" val="49015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Group Number (SSS)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 (PSS)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203EC7-1AAE-44A7-B62C-4E9573E2C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25500"/>
              </p:ext>
            </p:extLst>
          </p:nvPr>
        </p:nvGraphicFramePr>
        <p:xfrm>
          <a:off x="4505508" y="3716079"/>
          <a:ext cx="3180983" cy="864108"/>
        </p:xfrm>
        <a:graphic>
          <a:graphicData uri="http://schemas.openxmlformats.org/drawingml/2006/table">
            <a:tbl>
              <a:tblPr firstRow="1" firstCol="1" bandRow="1"/>
              <a:tblGrid>
                <a:gridCol w="415730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116576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4009534280"/>
                    </a:ext>
                  </a:extLst>
                </a:gridCol>
                <a:gridCol w="553804">
                  <a:extLst>
                    <a:ext uri="{9D8B030D-6E8A-4147-A177-3AD203B41FA5}">
                      <a16:colId xmlns:a16="http://schemas.microsoft.com/office/drawing/2014/main" val="49015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Group Number (SSS)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 (PSS)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2752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29239FF-3D5D-40F7-8F30-46FAFF01F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549191"/>
              </p:ext>
            </p:extLst>
          </p:nvPr>
        </p:nvGraphicFramePr>
        <p:xfrm>
          <a:off x="7816858" y="3716079"/>
          <a:ext cx="3180983" cy="692658"/>
        </p:xfrm>
        <a:graphic>
          <a:graphicData uri="http://schemas.openxmlformats.org/drawingml/2006/table">
            <a:tbl>
              <a:tblPr firstRow="1" firstCol="1" bandRow="1"/>
              <a:tblGrid>
                <a:gridCol w="415730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116576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4009534280"/>
                    </a:ext>
                  </a:extLst>
                </a:gridCol>
                <a:gridCol w="553804">
                  <a:extLst>
                    <a:ext uri="{9D8B030D-6E8A-4147-A177-3AD203B41FA5}">
                      <a16:colId xmlns:a16="http://schemas.microsoft.com/office/drawing/2014/main" val="49015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Group Number (SSS)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 (PSS)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921613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E9A5680-F9CB-4EDD-AB3F-A3CFCB7FF95C}"/>
              </a:ext>
            </a:extLst>
          </p:cNvPr>
          <p:cNvSpPr/>
          <p:nvPr/>
        </p:nvSpPr>
        <p:spPr>
          <a:xfrm>
            <a:off x="2143338" y="1554606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eNodeB 1</a:t>
            </a:r>
            <a:endParaRPr lang="es-MX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AECAA2-DFB0-4B90-8264-095D749CAB0E}"/>
              </a:ext>
            </a:extLst>
          </p:cNvPr>
          <p:cNvSpPr/>
          <p:nvPr/>
        </p:nvSpPr>
        <p:spPr>
          <a:xfrm>
            <a:off x="5445836" y="1550167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eNodeB 2</a:t>
            </a:r>
            <a:endParaRPr lang="es-MX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749754-3F58-46FE-8F3E-20CBEDD0D82E}"/>
              </a:ext>
            </a:extLst>
          </p:cNvPr>
          <p:cNvSpPr/>
          <p:nvPr/>
        </p:nvSpPr>
        <p:spPr>
          <a:xfrm>
            <a:off x="8760219" y="1550167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eNodeB 3</a:t>
            </a:r>
            <a:endParaRPr lang="es-MX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6FBB28-016E-43B5-9032-5E78805B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552" y="2256502"/>
            <a:ext cx="477321" cy="1074721"/>
          </a:xfrm>
          <a:prstGeom prst="rect">
            <a:avLst/>
          </a:prstGeom>
        </p:spPr>
      </p:pic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245339F7-315A-497B-A391-ACE36AB32B81}"/>
              </a:ext>
            </a:extLst>
          </p:cNvPr>
          <p:cNvSpPr/>
          <p:nvPr/>
        </p:nvSpPr>
        <p:spPr>
          <a:xfrm>
            <a:off x="2139666" y="2121517"/>
            <a:ext cx="1220795" cy="621309"/>
          </a:xfrm>
          <a:prstGeom prst="pie">
            <a:avLst>
              <a:gd name="adj1" fmla="val 20405412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64DA91-637B-424B-A700-6B98640B60F5}"/>
              </a:ext>
            </a:extLst>
          </p:cNvPr>
          <p:cNvSpPr/>
          <p:nvPr/>
        </p:nvSpPr>
        <p:spPr>
          <a:xfrm>
            <a:off x="2324307" y="1753422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F518C0A2-FDDE-4CD9-84E6-A37A50DA22EF}"/>
              </a:ext>
            </a:extLst>
          </p:cNvPr>
          <p:cNvSpPr/>
          <p:nvPr/>
        </p:nvSpPr>
        <p:spPr>
          <a:xfrm>
            <a:off x="5418865" y="2224989"/>
            <a:ext cx="1220795" cy="621309"/>
          </a:xfrm>
          <a:prstGeom prst="pie">
            <a:avLst>
              <a:gd name="adj1" fmla="val 6615369"/>
              <a:gd name="adj2" fmla="val 11920604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679707AC-4082-4B85-AAAD-ABD538273A8B}"/>
              </a:ext>
            </a:extLst>
          </p:cNvPr>
          <p:cNvSpPr/>
          <p:nvPr/>
        </p:nvSpPr>
        <p:spPr>
          <a:xfrm>
            <a:off x="5507336" y="2240664"/>
            <a:ext cx="1220795" cy="621309"/>
          </a:xfrm>
          <a:prstGeom prst="pie">
            <a:avLst>
              <a:gd name="adj1" fmla="val 20288113"/>
              <a:gd name="adj2" fmla="val 3817720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4B57F9D-DF6A-43E9-B1A7-CB37AF7FC1D0}"/>
              </a:ext>
            </a:extLst>
          </p:cNvPr>
          <p:cNvSpPr/>
          <p:nvPr/>
        </p:nvSpPr>
        <p:spPr>
          <a:xfrm>
            <a:off x="6518724" y="2416373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01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41631A-F801-4F6A-A059-E95E50C3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86" y="1397104"/>
            <a:ext cx="477321" cy="1074721"/>
          </a:xfrm>
          <a:prstGeom prst="rect">
            <a:avLst/>
          </a:prstGeom>
        </p:spPr>
      </p:pic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0BFB4E00-DCBB-41BB-B254-578A39E829E1}"/>
              </a:ext>
            </a:extLst>
          </p:cNvPr>
          <p:cNvSpPr/>
          <p:nvPr/>
        </p:nvSpPr>
        <p:spPr>
          <a:xfrm>
            <a:off x="1420800" y="1262119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8F680D1D-03C1-42BF-B77A-03693509DB9D}"/>
              </a:ext>
            </a:extLst>
          </p:cNvPr>
          <p:cNvSpPr/>
          <p:nvPr/>
        </p:nvSpPr>
        <p:spPr>
          <a:xfrm>
            <a:off x="1380825" y="138931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EEDE2DFC-7AA6-4F39-A790-1998ED739633}"/>
              </a:ext>
            </a:extLst>
          </p:cNvPr>
          <p:cNvSpPr/>
          <p:nvPr/>
        </p:nvSpPr>
        <p:spPr>
          <a:xfrm flipH="1">
            <a:off x="1447563" y="139534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D962486C-8FCE-4829-B4C8-827EE422FD09}"/>
              </a:ext>
            </a:extLst>
          </p:cNvPr>
          <p:cNvSpPr/>
          <p:nvPr/>
        </p:nvSpPr>
        <p:spPr>
          <a:xfrm>
            <a:off x="393129" y="1110656"/>
            <a:ext cx="530087" cy="520878"/>
          </a:xfrm>
          <a:prstGeom prst="plus">
            <a:avLst>
              <a:gd name="adj" fmla="val 4281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51A80C-8AF4-4EA1-8C0A-551A81048AAA}"/>
              </a:ext>
            </a:extLst>
          </p:cNvPr>
          <p:cNvSpPr/>
          <p:nvPr/>
        </p:nvSpPr>
        <p:spPr>
          <a:xfrm>
            <a:off x="220550" y="659110"/>
            <a:ext cx="875243" cy="4237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endParaRPr lang="es-MX" dirty="0"/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C880587-4D9A-4336-9778-916A2B8B4D4F}"/>
              </a:ext>
            </a:extLst>
          </p:cNvPr>
          <p:cNvSpPr/>
          <p:nvPr/>
        </p:nvSpPr>
        <p:spPr>
          <a:xfrm rot="3777987">
            <a:off x="1974334" y="1075635"/>
            <a:ext cx="1754715" cy="7468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A4F497B-E4E5-484A-83A0-3670894F63B9}"/>
              </a:ext>
            </a:extLst>
          </p:cNvPr>
          <p:cNvSpPr/>
          <p:nvPr/>
        </p:nvSpPr>
        <p:spPr>
          <a:xfrm>
            <a:off x="1605441" y="894024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A1F40D7-56AF-4376-BEA3-562217C4A866}"/>
              </a:ext>
            </a:extLst>
          </p:cNvPr>
          <p:cNvSpPr/>
          <p:nvPr/>
        </p:nvSpPr>
        <p:spPr>
          <a:xfrm>
            <a:off x="2385705" y="1523297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793E693-B15F-41EF-BEA6-F1FA8EE47D8E}"/>
              </a:ext>
            </a:extLst>
          </p:cNvPr>
          <p:cNvSpPr/>
          <p:nvPr/>
        </p:nvSpPr>
        <p:spPr>
          <a:xfrm>
            <a:off x="776198" y="1523296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6047FD6-757E-4DDC-8B46-2000AB4B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19" y="2559319"/>
            <a:ext cx="3488955" cy="869681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25FA553-FD6C-4E56-86B8-31EF2DD41E0E}"/>
              </a:ext>
            </a:extLst>
          </p:cNvPr>
          <p:cNvSpPr/>
          <p:nvPr/>
        </p:nvSpPr>
        <p:spPr>
          <a:xfrm>
            <a:off x="1006492" y="213782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BTS 1</a:t>
            </a:r>
            <a:endParaRPr lang="es-MX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24DC5A0-30EA-4BC1-94F7-6EE4E7FE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10" y="4180564"/>
            <a:ext cx="477321" cy="1074721"/>
          </a:xfrm>
          <a:prstGeom prst="rect">
            <a:avLst/>
          </a:prstGeom>
        </p:spPr>
      </p:pic>
      <p:sp>
        <p:nvSpPr>
          <p:cNvPr id="51" name="Partial Circle 50">
            <a:extLst>
              <a:ext uri="{FF2B5EF4-FFF2-40B4-BE49-F238E27FC236}">
                <a16:creationId xmlns:a16="http://schemas.microsoft.com/office/drawing/2014/main" id="{E8B40F8B-9F5B-4AAA-AC49-F5FEFFEF7459}"/>
              </a:ext>
            </a:extLst>
          </p:cNvPr>
          <p:cNvSpPr/>
          <p:nvPr/>
        </p:nvSpPr>
        <p:spPr>
          <a:xfrm>
            <a:off x="2879424" y="4045579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3" name="Partial Circle 52">
            <a:extLst>
              <a:ext uri="{FF2B5EF4-FFF2-40B4-BE49-F238E27FC236}">
                <a16:creationId xmlns:a16="http://schemas.microsoft.com/office/drawing/2014/main" id="{41D6C3DA-10FC-40FE-97E1-2970FDA4789C}"/>
              </a:ext>
            </a:extLst>
          </p:cNvPr>
          <p:cNvSpPr/>
          <p:nvPr/>
        </p:nvSpPr>
        <p:spPr>
          <a:xfrm>
            <a:off x="2839449" y="417277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5" name="Partial Circle 54">
            <a:extLst>
              <a:ext uri="{FF2B5EF4-FFF2-40B4-BE49-F238E27FC236}">
                <a16:creationId xmlns:a16="http://schemas.microsoft.com/office/drawing/2014/main" id="{BDC725D2-A51D-48E0-B3A1-1E1FBFCF5F68}"/>
              </a:ext>
            </a:extLst>
          </p:cNvPr>
          <p:cNvSpPr/>
          <p:nvPr/>
        </p:nvSpPr>
        <p:spPr>
          <a:xfrm flipH="1">
            <a:off x="2906187" y="417880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D039D2-5939-4ADA-8648-5518EE521673}"/>
              </a:ext>
            </a:extLst>
          </p:cNvPr>
          <p:cNvSpPr/>
          <p:nvPr/>
        </p:nvSpPr>
        <p:spPr>
          <a:xfrm>
            <a:off x="3064065" y="3677484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CA616B-A933-434C-B8CB-CFE18D843647}"/>
              </a:ext>
            </a:extLst>
          </p:cNvPr>
          <p:cNvSpPr/>
          <p:nvPr/>
        </p:nvSpPr>
        <p:spPr>
          <a:xfrm>
            <a:off x="3844329" y="4306757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248C0C9-7580-4350-B16C-16F01EF9AEA4}"/>
              </a:ext>
            </a:extLst>
          </p:cNvPr>
          <p:cNvSpPr/>
          <p:nvPr/>
        </p:nvSpPr>
        <p:spPr>
          <a:xfrm>
            <a:off x="2234822" y="4306756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63" name="Arrow: Curved Down 62">
            <a:extLst>
              <a:ext uri="{FF2B5EF4-FFF2-40B4-BE49-F238E27FC236}">
                <a16:creationId xmlns:a16="http://schemas.microsoft.com/office/drawing/2014/main" id="{62DC9D9B-0131-4448-9AFA-FCBAF4DD8C33}"/>
              </a:ext>
            </a:extLst>
          </p:cNvPr>
          <p:cNvSpPr/>
          <p:nvPr/>
        </p:nvSpPr>
        <p:spPr>
          <a:xfrm rot="3777987">
            <a:off x="3343421" y="3830767"/>
            <a:ext cx="1654079" cy="7468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5" name="Arrow: Curved Down 64">
            <a:extLst>
              <a:ext uri="{FF2B5EF4-FFF2-40B4-BE49-F238E27FC236}">
                <a16:creationId xmlns:a16="http://schemas.microsoft.com/office/drawing/2014/main" id="{F1A929D9-0FB6-42D2-83F2-4116D5E5AF23}"/>
              </a:ext>
            </a:extLst>
          </p:cNvPr>
          <p:cNvSpPr/>
          <p:nvPr/>
        </p:nvSpPr>
        <p:spPr>
          <a:xfrm rot="10800000">
            <a:off x="2513924" y="5053798"/>
            <a:ext cx="1895061" cy="621310"/>
          </a:xfrm>
          <a:prstGeom prst="curvedDownArrow">
            <a:avLst>
              <a:gd name="adj1" fmla="val 25000"/>
              <a:gd name="adj2" fmla="val 917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3222C68-6FA8-470D-A2B0-365707BE5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29" y="4180564"/>
            <a:ext cx="477321" cy="1074721"/>
          </a:xfrm>
          <a:prstGeom prst="rect">
            <a:avLst/>
          </a:prstGeom>
        </p:spPr>
      </p:pic>
      <p:sp>
        <p:nvSpPr>
          <p:cNvPr id="69" name="Partial Circle 68">
            <a:extLst>
              <a:ext uri="{FF2B5EF4-FFF2-40B4-BE49-F238E27FC236}">
                <a16:creationId xmlns:a16="http://schemas.microsoft.com/office/drawing/2014/main" id="{091F553C-C492-41B3-ABB0-8316754EB874}"/>
              </a:ext>
            </a:extLst>
          </p:cNvPr>
          <p:cNvSpPr/>
          <p:nvPr/>
        </p:nvSpPr>
        <p:spPr>
          <a:xfrm>
            <a:off x="6619543" y="4045579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1" name="Partial Circle 70">
            <a:extLst>
              <a:ext uri="{FF2B5EF4-FFF2-40B4-BE49-F238E27FC236}">
                <a16:creationId xmlns:a16="http://schemas.microsoft.com/office/drawing/2014/main" id="{1DD42E74-0C4E-4B94-A25D-D60F163ABD60}"/>
              </a:ext>
            </a:extLst>
          </p:cNvPr>
          <p:cNvSpPr/>
          <p:nvPr/>
        </p:nvSpPr>
        <p:spPr>
          <a:xfrm>
            <a:off x="6579568" y="417277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3" name="Partial Circle 72">
            <a:extLst>
              <a:ext uri="{FF2B5EF4-FFF2-40B4-BE49-F238E27FC236}">
                <a16:creationId xmlns:a16="http://schemas.microsoft.com/office/drawing/2014/main" id="{1D81DC6F-2DD2-4FBF-B00B-C50FF15C2F7D}"/>
              </a:ext>
            </a:extLst>
          </p:cNvPr>
          <p:cNvSpPr/>
          <p:nvPr/>
        </p:nvSpPr>
        <p:spPr>
          <a:xfrm flipH="1">
            <a:off x="6646306" y="4178805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F275C9C-EB18-4782-8F92-D1FBDA1E3D12}"/>
              </a:ext>
            </a:extLst>
          </p:cNvPr>
          <p:cNvSpPr/>
          <p:nvPr/>
        </p:nvSpPr>
        <p:spPr>
          <a:xfrm>
            <a:off x="6804184" y="3677484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8F9B7DA-4EAA-43DC-BD89-2595E10D7964}"/>
              </a:ext>
            </a:extLst>
          </p:cNvPr>
          <p:cNvSpPr/>
          <p:nvPr/>
        </p:nvSpPr>
        <p:spPr>
          <a:xfrm>
            <a:off x="7584448" y="4306757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D8A1150-F2AF-4604-B63D-058DD7C6222B}"/>
              </a:ext>
            </a:extLst>
          </p:cNvPr>
          <p:cNvSpPr/>
          <p:nvPr/>
        </p:nvSpPr>
        <p:spPr>
          <a:xfrm>
            <a:off x="5974941" y="4306756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81" name="Arrow: Curved Down 80">
            <a:extLst>
              <a:ext uri="{FF2B5EF4-FFF2-40B4-BE49-F238E27FC236}">
                <a16:creationId xmlns:a16="http://schemas.microsoft.com/office/drawing/2014/main" id="{7345A793-F10C-4AB0-8394-16E067784390}"/>
              </a:ext>
            </a:extLst>
          </p:cNvPr>
          <p:cNvSpPr/>
          <p:nvPr/>
        </p:nvSpPr>
        <p:spPr>
          <a:xfrm rot="18245475">
            <a:off x="5678088" y="3733084"/>
            <a:ext cx="1654079" cy="746821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3" name="Arrow: Curved Down 82">
            <a:extLst>
              <a:ext uri="{FF2B5EF4-FFF2-40B4-BE49-F238E27FC236}">
                <a16:creationId xmlns:a16="http://schemas.microsoft.com/office/drawing/2014/main" id="{2F21B7D7-8DDF-4429-A180-2D30878F4616}"/>
              </a:ext>
            </a:extLst>
          </p:cNvPr>
          <p:cNvSpPr/>
          <p:nvPr/>
        </p:nvSpPr>
        <p:spPr>
          <a:xfrm rot="10800000">
            <a:off x="6254043" y="5053798"/>
            <a:ext cx="1895061" cy="621310"/>
          </a:xfrm>
          <a:prstGeom prst="curvedDownArrow">
            <a:avLst>
              <a:gd name="adj1" fmla="val 25000"/>
              <a:gd name="adj2" fmla="val 91726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7B0C53F-B5E8-470E-9471-7CAE5096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918" y="4397280"/>
            <a:ext cx="477321" cy="1074721"/>
          </a:xfrm>
          <a:prstGeom prst="rect">
            <a:avLst/>
          </a:prstGeom>
        </p:spPr>
      </p:pic>
      <p:sp>
        <p:nvSpPr>
          <p:cNvPr id="87" name="Partial Circle 86">
            <a:extLst>
              <a:ext uri="{FF2B5EF4-FFF2-40B4-BE49-F238E27FC236}">
                <a16:creationId xmlns:a16="http://schemas.microsoft.com/office/drawing/2014/main" id="{9D891AED-7624-4885-B3CA-87DF472E9FDF}"/>
              </a:ext>
            </a:extLst>
          </p:cNvPr>
          <p:cNvSpPr/>
          <p:nvPr/>
        </p:nvSpPr>
        <p:spPr>
          <a:xfrm>
            <a:off x="9844032" y="4262295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9" name="Partial Circle 88">
            <a:extLst>
              <a:ext uri="{FF2B5EF4-FFF2-40B4-BE49-F238E27FC236}">
                <a16:creationId xmlns:a16="http://schemas.microsoft.com/office/drawing/2014/main" id="{BBD7D9F2-A3BC-4AB4-890F-36F7CFABCEF5}"/>
              </a:ext>
            </a:extLst>
          </p:cNvPr>
          <p:cNvSpPr/>
          <p:nvPr/>
        </p:nvSpPr>
        <p:spPr>
          <a:xfrm>
            <a:off x="9804057" y="4389491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1" name="Partial Circle 90">
            <a:extLst>
              <a:ext uri="{FF2B5EF4-FFF2-40B4-BE49-F238E27FC236}">
                <a16:creationId xmlns:a16="http://schemas.microsoft.com/office/drawing/2014/main" id="{4EC9CD89-6098-40D0-BF1E-3F9624687AAE}"/>
              </a:ext>
            </a:extLst>
          </p:cNvPr>
          <p:cNvSpPr/>
          <p:nvPr/>
        </p:nvSpPr>
        <p:spPr>
          <a:xfrm flipH="1">
            <a:off x="9870795" y="4395521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EE077D6-D8BE-4B22-873C-0D4CCE4A4696}"/>
              </a:ext>
            </a:extLst>
          </p:cNvPr>
          <p:cNvSpPr/>
          <p:nvPr/>
        </p:nvSpPr>
        <p:spPr>
          <a:xfrm>
            <a:off x="10028673" y="389420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555A89D-9EB1-4FA2-9ECE-19F70D2560A9}"/>
              </a:ext>
            </a:extLst>
          </p:cNvPr>
          <p:cNvSpPr/>
          <p:nvPr/>
        </p:nvSpPr>
        <p:spPr>
          <a:xfrm>
            <a:off x="10808937" y="4523473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7711304-88D9-463A-9324-269E151A3150}"/>
              </a:ext>
            </a:extLst>
          </p:cNvPr>
          <p:cNvSpPr/>
          <p:nvPr/>
        </p:nvSpPr>
        <p:spPr>
          <a:xfrm>
            <a:off x="9199430" y="4523472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99" name="Arrow: Curved Down 98">
            <a:extLst>
              <a:ext uri="{FF2B5EF4-FFF2-40B4-BE49-F238E27FC236}">
                <a16:creationId xmlns:a16="http://schemas.microsoft.com/office/drawing/2014/main" id="{2D359552-E1D5-42B7-928C-8AD0207E50D1}"/>
              </a:ext>
            </a:extLst>
          </p:cNvPr>
          <p:cNvSpPr/>
          <p:nvPr/>
        </p:nvSpPr>
        <p:spPr>
          <a:xfrm rot="18245475">
            <a:off x="8902577" y="3949800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1" name="Arrow: Curved Down 100">
            <a:extLst>
              <a:ext uri="{FF2B5EF4-FFF2-40B4-BE49-F238E27FC236}">
                <a16:creationId xmlns:a16="http://schemas.microsoft.com/office/drawing/2014/main" id="{C9814A90-884E-4B50-BD23-268B13444D1C}"/>
              </a:ext>
            </a:extLst>
          </p:cNvPr>
          <p:cNvSpPr/>
          <p:nvPr/>
        </p:nvSpPr>
        <p:spPr>
          <a:xfrm rot="3777987">
            <a:off x="10416120" y="4031938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C3E6873-3189-4643-B624-DC622636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70" y="5774584"/>
            <a:ext cx="3333750" cy="44767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28AA45-2287-44A2-BCDC-6C03E2AA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144" y="5757269"/>
            <a:ext cx="3343275" cy="50482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B685BC6-970E-49DE-9BDF-19F5E1653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783" y="5757269"/>
            <a:ext cx="33432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78C9E-7C27-42E1-9A60-E284F039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590" y="3136568"/>
            <a:ext cx="477321" cy="1074721"/>
          </a:xfrm>
          <a:prstGeom prst="rect">
            <a:avLst/>
          </a:prstGeom>
        </p:spPr>
      </p:pic>
      <p:sp>
        <p:nvSpPr>
          <p:cNvPr id="6" name="Partial Circle 5">
            <a:extLst>
              <a:ext uri="{FF2B5EF4-FFF2-40B4-BE49-F238E27FC236}">
                <a16:creationId xmlns:a16="http://schemas.microsoft.com/office/drawing/2014/main" id="{0ACE14C9-5B44-42D0-8FA4-541665BB1505}"/>
              </a:ext>
            </a:extLst>
          </p:cNvPr>
          <p:cNvSpPr/>
          <p:nvPr/>
        </p:nvSpPr>
        <p:spPr>
          <a:xfrm>
            <a:off x="2781704" y="30015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20854959-998D-4380-9696-878EFF5D0710}"/>
              </a:ext>
            </a:extLst>
          </p:cNvPr>
          <p:cNvSpPr/>
          <p:nvPr/>
        </p:nvSpPr>
        <p:spPr>
          <a:xfrm>
            <a:off x="2741729" y="31287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0A9B341E-D62B-48FC-86DC-29EA1858B773}"/>
              </a:ext>
            </a:extLst>
          </p:cNvPr>
          <p:cNvSpPr/>
          <p:nvPr/>
        </p:nvSpPr>
        <p:spPr>
          <a:xfrm flipH="1">
            <a:off x="2808467" y="31348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748B0D-6B3D-4D11-9826-79FE2A6D82E4}"/>
              </a:ext>
            </a:extLst>
          </p:cNvPr>
          <p:cNvSpPr/>
          <p:nvPr/>
        </p:nvSpPr>
        <p:spPr>
          <a:xfrm>
            <a:off x="2966345" y="263348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7FC303-780E-4658-B6FD-0B28C1849B76}"/>
              </a:ext>
            </a:extLst>
          </p:cNvPr>
          <p:cNvSpPr/>
          <p:nvPr/>
        </p:nvSpPr>
        <p:spPr>
          <a:xfrm>
            <a:off x="3746609" y="3262761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FF5E2A-244B-4026-87AB-44A1048495DC}"/>
              </a:ext>
            </a:extLst>
          </p:cNvPr>
          <p:cNvSpPr/>
          <p:nvPr/>
        </p:nvSpPr>
        <p:spPr>
          <a:xfrm>
            <a:off x="2137102" y="326276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10925A5D-13D9-485B-AE93-40BEB318B88B}"/>
              </a:ext>
            </a:extLst>
          </p:cNvPr>
          <p:cNvSpPr/>
          <p:nvPr/>
        </p:nvSpPr>
        <p:spPr>
          <a:xfrm rot="3777987">
            <a:off x="3245701" y="2786771"/>
            <a:ext cx="1654079" cy="7468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F9CC8548-0DD4-41C3-8BDA-6E494922FC44}"/>
              </a:ext>
            </a:extLst>
          </p:cNvPr>
          <p:cNvSpPr/>
          <p:nvPr/>
        </p:nvSpPr>
        <p:spPr>
          <a:xfrm rot="10800000">
            <a:off x="2416204" y="4009802"/>
            <a:ext cx="1895061" cy="621310"/>
          </a:xfrm>
          <a:prstGeom prst="curvedDownArrow">
            <a:avLst>
              <a:gd name="adj1" fmla="val 25000"/>
              <a:gd name="adj2" fmla="val 917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BB1B51-51AF-423B-9230-8532D36F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21" y="3136568"/>
            <a:ext cx="477321" cy="1074721"/>
          </a:xfrm>
          <a:prstGeom prst="rect">
            <a:avLst/>
          </a:prstGeom>
        </p:spPr>
      </p:pic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CFE5A4D4-FD7A-4781-A2B0-1B9BA232C3D8}"/>
              </a:ext>
            </a:extLst>
          </p:cNvPr>
          <p:cNvSpPr/>
          <p:nvPr/>
        </p:nvSpPr>
        <p:spPr>
          <a:xfrm>
            <a:off x="5355635" y="30015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E12C35CA-2FE4-47FC-8F1A-E6158020A277}"/>
              </a:ext>
            </a:extLst>
          </p:cNvPr>
          <p:cNvSpPr/>
          <p:nvPr/>
        </p:nvSpPr>
        <p:spPr>
          <a:xfrm>
            <a:off x="5315660" y="31287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E1C4E455-BE04-43E1-A7FE-5890EA7A6F09}"/>
              </a:ext>
            </a:extLst>
          </p:cNvPr>
          <p:cNvSpPr/>
          <p:nvPr/>
        </p:nvSpPr>
        <p:spPr>
          <a:xfrm flipH="1">
            <a:off x="5382398" y="31348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BAA7F7-92EB-4411-8BDB-33E0129C0B31}"/>
              </a:ext>
            </a:extLst>
          </p:cNvPr>
          <p:cNvSpPr/>
          <p:nvPr/>
        </p:nvSpPr>
        <p:spPr>
          <a:xfrm>
            <a:off x="5540276" y="263348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BD6C99-65C3-4C3A-9746-4ED46C9D7DAA}"/>
              </a:ext>
            </a:extLst>
          </p:cNvPr>
          <p:cNvSpPr/>
          <p:nvPr/>
        </p:nvSpPr>
        <p:spPr>
          <a:xfrm>
            <a:off x="6320540" y="3262761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0C844C0-A732-4EF3-BE86-E4BE08009D53}"/>
              </a:ext>
            </a:extLst>
          </p:cNvPr>
          <p:cNvSpPr/>
          <p:nvPr/>
        </p:nvSpPr>
        <p:spPr>
          <a:xfrm>
            <a:off x="4711033" y="326276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4EC365B9-6D1D-4503-BBF6-2C915669B669}"/>
              </a:ext>
            </a:extLst>
          </p:cNvPr>
          <p:cNvSpPr/>
          <p:nvPr/>
        </p:nvSpPr>
        <p:spPr>
          <a:xfrm rot="18245475">
            <a:off x="4414180" y="2689088"/>
            <a:ext cx="1654079" cy="746821"/>
          </a:xfrm>
          <a:prstGeom prst="curved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B1385826-9779-4B91-A682-583F5D663E1E}"/>
              </a:ext>
            </a:extLst>
          </p:cNvPr>
          <p:cNvSpPr/>
          <p:nvPr/>
        </p:nvSpPr>
        <p:spPr>
          <a:xfrm rot="10800000">
            <a:off x="4990135" y="4009802"/>
            <a:ext cx="1895061" cy="621310"/>
          </a:xfrm>
          <a:prstGeom prst="curvedDownArrow">
            <a:avLst>
              <a:gd name="adj1" fmla="val 25000"/>
              <a:gd name="adj2" fmla="val 91726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468076-E486-4035-8434-3D48ADC2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19" y="3136568"/>
            <a:ext cx="477321" cy="1074721"/>
          </a:xfrm>
          <a:prstGeom prst="rect">
            <a:avLst/>
          </a:prstGeom>
        </p:spPr>
      </p:pic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DDCB4A4B-C843-4AF4-84C5-ED5FEF4F2004}"/>
              </a:ext>
            </a:extLst>
          </p:cNvPr>
          <p:cNvSpPr/>
          <p:nvPr/>
        </p:nvSpPr>
        <p:spPr>
          <a:xfrm>
            <a:off x="7582033" y="30015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5EB8E796-E6E6-4851-8B31-0BBDE4938A0E}"/>
              </a:ext>
            </a:extLst>
          </p:cNvPr>
          <p:cNvSpPr/>
          <p:nvPr/>
        </p:nvSpPr>
        <p:spPr>
          <a:xfrm>
            <a:off x="7542058" y="31287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E4E03DFD-0B74-44D1-BE66-7116B0CBC429}"/>
              </a:ext>
            </a:extLst>
          </p:cNvPr>
          <p:cNvSpPr/>
          <p:nvPr/>
        </p:nvSpPr>
        <p:spPr>
          <a:xfrm flipH="1">
            <a:off x="7608796" y="31348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D26B19A-567C-432E-9D69-5DFC1B1B54B2}"/>
              </a:ext>
            </a:extLst>
          </p:cNvPr>
          <p:cNvSpPr/>
          <p:nvPr/>
        </p:nvSpPr>
        <p:spPr>
          <a:xfrm>
            <a:off x="7766674" y="263348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4623BB-13D6-45A3-A965-0DDB1206A060}"/>
              </a:ext>
            </a:extLst>
          </p:cNvPr>
          <p:cNvSpPr/>
          <p:nvPr/>
        </p:nvSpPr>
        <p:spPr>
          <a:xfrm>
            <a:off x="8546938" y="3262761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s-MX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7E8667-189E-4793-965E-F6E35353FC38}"/>
              </a:ext>
            </a:extLst>
          </p:cNvPr>
          <p:cNvSpPr/>
          <p:nvPr/>
        </p:nvSpPr>
        <p:spPr>
          <a:xfrm>
            <a:off x="6937431" y="326276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s-MX" dirty="0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9F00B19B-7A66-400E-B65D-8D4222AB302F}"/>
              </a:ext>
            </a:extLst>
          </p:cNvPr>
          <p:cNvSpPr/>
          <p:nvPr/>
        </p:nvSpPr>
        <p:spPr>
          <a:xfrm rot="18245475">
            <a:off x="6640578" y="2689088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8" name="Arrow: Curved Down 37">
            <a:extLst>
              <a:ext uri="{FF2B5EF4-FFF2-40B4-BE49-F238E27FC236}">
                <a16:creationId xmlns:a16="http://schemas.microsoft.com/office/drawing/2014/main" id="{AD2404D7-84E0-43A0-B8DE-E3D865EB1897}"/>
              </a:ext>
            </a:extLst>
          </p:cNvPr>
          <p:cNvSpPr/>
          <p:nvPr/>
        </p:nvSpPr>
        <p:spPr>
          <a:xfrm rot="3777987">
            <a:off x="8154121" y="2771226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0" name="Partial Circle 39">
            <a:extLst>
              <a:ext uri="{FF2B5EF4-FFF2-40B4-BE49-F238E27FC236}">
                <a16:creationId xmlns:a16="http://schemas.microsoft.com/office/drawing/2014/main" id="{4BFDF652-8EAE-4FF2-ADC1-64FF7F4D3904}"/>
              </a:ext>
            </a:extLst>
          </p:cNvPr>
          <p:cNvSpPr/>
          <p:nvPr/>
        </p:nvSpPr>
        <p:spPr>
          <a:xfrm>
            <a:off x="2775080" y="31539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2" name="Partial Circle 41">
            <a:extLst>
              <a:ext uri="{FF2B5EF4-FFF2-40B4-BE49-F238E27FC236}">
                <a16:creationId xmlns:a16="http://schemas.microsoft.com/office/drawing/2014/main" id="{0B5F7F53-5469-4499-B331-E304EF96444F}"/>
              </a:ext>
            </a:extLst>
          </p:cNvPr>
          <p:cNvSpPr/>
          <p:nvPr/>
        </p:nvSpPr>
        <p:spPr>
          <a:xfrm>
            <a:off x="2735105" y="32811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4" name="Partial Circle 43">
            <a:extLst>
              <a:ext uri="{FF2B5EF4-FFF2-40B4-BE49-F238E27FC236}">
                <a16:creationId xmlns:a16="http://schemas.microsoft.com/office/drawing/2014/main" id="{A5167EB5-263D-4D68-B55C-C838936D1261}"/>
              </a:ext>
            </a:extLst>
          </p:cNvPr>
          <p:cNvSpPr/>
          <p:nvPr/>
        </p:nvSpPr>
        <p:spPr>
          <a:xfrm flipH="1">
            <a:off x="2801843" y="32872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B1A39909-6C88-4757-AD6F-253FEF763F00}"/>
              </a:ext>
            </a:extLst>
          </p:cNvPr>
          <p:cNvSpPr/>
          <p:nvPr/>
        </p:nvSpPr>
        <p:spPr>
          <a:xfrm>
            <a:off x="5349011" y="31539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0" name="Partial Circle 109">
            <a:extLst>
              <a:ext uri="{FF2B5EF4-FFF2-40B4-BE49-F238E27FC236}">
                <a16:creationId xmlns:a16="http://schemas.microsoft.com/office/drawing/2014/main" id="{E043B79A-906A-4AEB-BB04-6FFE4DA417AA}"/>
              </a:ext>
            </a:extLst>
          </p:cNvPr>
          <p:cNvSpPr/>
          <p:nvPr/>
        </p:nvSpPr>
        <p:spPr>
          <a:xfrm>
            <a:off x="5309036" y="32811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2" name="Partial Circle 111">
            <a:extLst>
              <a:ext uri="{FF2B5EF4-FFF2-40B4-BE49-F238E27FC236}">
                <a16:creationId xmlns:a16="http://schemas.microsoft.com/office/drawing/2014/main" id="{95DB4A0E-46E2-43B9-AE5D-29AE482E5E69}"/>
              </a:ext>
            </a:extLst>
          </p:cNvPr>
          <p:cNvSpPr/>
          <p:nvPr/>
        </p:nvSpPr>
        <p:spPr>
          <a:xfrm flipH="1">
            <a:off x="5375774" y="32872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4" name="Partial Circle 113">
            <a:extLst>
              <a:ext uri="{FF2B5EF4-FFF2-40B4-BE49-F238E27FC236}">
                <a16:creationId xmlns:a16="http://schemas.microsoft.com/office/drawing/2014/main" id="{D5943714-3F46-454A-BB86-8EE0AACD6078}"/>
              </a:ext>
            </a:extLst>
          </p:cNvPr>
          <p:cNvSpPr/>
          <p:nvPr/>
        </p:nvSpPr>
        <p:spPr>
          <a:xfrm>
            <a:off x="7575409" y="315398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6" name="Partial Circle 115">
            <a:extLst>
              <a:ext uri="{FF2B5EF4-FFF2-40B4-BE49-F238E27FC236}">
                <a16:creationId xmlns:a16="http://schemas.microsoft.com/office/drawing/2014/main" id="{A0D2DDC6-A820-4C2B-B7BB-400125F672CB}"/>
              </a:ext>
            </a:extLst>
          </p:cNvPr>
          <p:cNvSpPr/>
          <p:nvPr/>
        </p:nvSpPr>
        <p:spPr>
          <a:xfrm>
            <a:off x="7535434" y="328117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8" name="Partial Circle 117">
            <a:extLst>
              <a:ext uri="{FF2B5EF4-FFF2-40B4-BE49-F238E27FC236}">
                <a16:creationId xmlns:a16="http://schemas.microsoft.com/office/drawing/2014/main" id="{F54FE1D2-93F0-4295-A3DE-DFEEF19503F8}"/>
              </a:ext>
            </a:extLst>
          </p:cNvPr>
          <p:cNvSpPr/>
          <p:nvPr/>
        </p:nvSpPr>
        <p:spPr>
          <a:xfrm flipH="1">
            <a:off x="7602172" y="328720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F73A319-31BE-45D4-AFAD-937CA9AD557F}"/>
              </a:ext>
            </a:extLst>
          </p:cNvPr>
          <p:cNvSpPr/>
          <p:nvPr/>
        </p:nvSpPr>
        <p:spPr>
          <a:xfrm>
            <a:off x="5150369" y="1848534"/>
            <a:ext cx="526199" cy="223276"/>
          </a:xfrm>
          <a:prstGeom prst="rect">
            <a:avLst/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4511A03-283E-4191-BBCD-8335341C82E5}"/>
              </a:ext>
            </a:extLst>
          </p:cNvPr>
          <p:cNvSpPr/>
          <p:nvPr/>
        </p:nvSpPr>
        <p:spPr>
          <a:xfrm>
            <a:off x="5159733" y="2162590"/>
            <a:ext cx="526199" cy="223276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AF335388-8D45-4012-87D6-E813BC7835FC}"/>
              </a:ext>
            </a:extLst>
          </p:cNvPr>
          <p:cNvSpPr/>
          <p:nvPr/>
        </p:nvSpPr>
        <p:spPr>
          <a:xfrm>
            <a:off x="5697185" y="1848534"/>
            <a:ext cx="875243" cy="2232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LTE</a:t>
            </a:r>
            <a:endParaRPr lang="es-MX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049445F-5697-4DB2-A933-4666680E8FC8}"/>
              </a:ext>
            </a:extLst>
          </p:cNvPr>
          <p:cNvSpPr/>
          <p:nvPr/>
        </p:nvSpPr>
        <p:spPr>
          <a:xfrm>
            <a:off x="5697185" y="2177558"/>
            <a:ext cx="1352564" cy="2069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3G - UMTS</a:t>
            </a:r>
            <a:endParaRPr lang="es-MX" dirty="0"/>
          </a:p>
        </p:txBody>
      </p:sp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</p:spTree>
    <p:extLst>
      <p:ext uri="{BB962C8B-B14F-4D97-AF65-F5344CB8AC3E}">
        <p14:creationId xmlns:p14="http://schemas.microsoft.com/office/powerpoint/2010/main" val="18756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17EA28E2-F7B9-48B1-ADF1-F3EF71AA3A2E}"/>
              </a:ext>
            </a:extLst>
          </p:cNvPr>
          <p:cNvSpPr/>
          <p:nvPr/>
        </p:nvSpPr>
        <p:spPr>
          <a:xfrm>
            <a:off x="4785712" y="2663448"/>
            <a:ext cx="2893204" cy="859809"/>
          </a:xfrm>
          <a:prstGeom prst="cloudCallout">
            <a:avLst>
              <a:gd name="adj1" fmla="val -294429"/>
              <a:gd name="adj2" fmla="val -223214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LTE </a:t>
            </a:r>
            <a:r>
              <a:rPr lang="es-MX" dirty="0" err="1">
                <a:solidFill>
                  <a:schemeClr val="tx1"/>
                </a:solidFill>
              </a:rPr>
              <a:t>Cells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FDD069F1-7DD1-4EDD-8097-1D47FF11F991}"/>
              </a:ext>
            </a:extLst>
          </p:cNvPr>
          <p:cNvSpPr/>
          <p:nvPr/>
        </p:nvSpPr>
        <p:spPr>
          <a:xfrm>
            <a:off x="5201873" y="1989075"/>
            <a:ext cx="2060881" cy="7468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CE695D0-20D6-4ABE-85EC-F5CD66C64D0A}"/>
              </a:ext>
            </a:extLst>
          </p:cNvPr>
          <p:cNvSpPr/>
          <p:nvPr/>
        </p:nvSpPr>
        <p:spPr>
          <a:xfrm>
            <a:off x="4851930" y="4197630"/>
            <a:ext cx="2893204" cy="859809"/>
          </a:xfrm>
          <a:prstGeom prst="cloudCallout">
            <a:avLst>
              <a:gd name="adj1" fmla="val -294429"/>
              <a:gd name="adj2" fmla="val -223214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2G – GMS</a:t>
            </a:r>
          </a:p>
          <a:p>
            <a:pPr algn="ctr"/>
            <a:r>
              <a:rPr lang="es-MX" dirty="0">
                <a:solidFill>
                  <a:schemeClr val="tx1"/>
                </a:solidFill>
              </a:rPr>
              <a:t>3G -UMTS</a:t>
            </a: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078E6F7C-9472-4FC5-84CA-EEFCC9306A84}"/>
              </a:ext>
            </a:extLst>
          </p:cNvPr>
          <p:cNvSpPr/>
          <p:nvPr/>
        </p:nvSpPr>
        <p:spPr>
          <a:xfrm rot="5400000">
            <a:off x="7225287" y="3487033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D66FED30-E628-4485-AC07-2AFEC67A9897}"/>
              </a:ext>
            </a:extLst>
          </p:cNvPr>
          <p:cNvSpPr/>
          <p:nvPr/>
        </p:nvSpPr>
        <p:spPr>
          <a:xfrm rot="16200000">
            <a:off x="3708094" y="3487032"/>
            <a:ext cx="1654079" cy="74682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D0D9-4E6D-4FD9-B084-010C280E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06" y="2483169"/>
            <a:ext cx="477321" cy="10747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509E9-331F-4E0A-948F-1992D6A2A1F8}"/>
              </a:ext>
            </a:extLst>
          </p:cNvPr>
          <p:cNvSpPr/>
          <p:nvPr/>
        </p:nvSpPr>
        <p:spPr>
          <a:xfrm>
            <a:off x="7067261" y="1980089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D718DE-A4D0-4663-AC4E-5A6FF4D83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14458"/>
              </p:ext>
            </p:extLst>
          </p:nvPr>
        </p:nvGraphicFramePr>
        <p:xfrm>
          <a:off x="2611893" y="3891709"/>
          <a:ext cx="3180983" cy="692658"/>
        </p:xfrm>
        <a:graphic>
          <a:graphicData uri="http://schemas.openxmlformats.org/drawingml/2006/table">
            <a:tbl>
              <a:tblPr firstRow="1" firstCol="1" bandRow="1"/>
              <a:tblGrid>
                <a:gridCol w="415730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116576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4009534280"/>
                    </a:ext>
                  </a:extLst>
                </a:gridCol>
                <a:gridCol w="553804">
                  <a:extLst>
                    <a:ext uri="{9D8B030D-6E8A-4147-A177-3AD203B41FA5}">
                      <a16:colId xmlns:a16="http://schemas.microsoft.com/office/drawing/2014/main" val="49015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Group Number (SSS)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 (PSS)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50837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1A0523-1B19-4C33-80E7-D460119E9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186285"/>
              </p:ext>
            </p:extLst>
          </p:nvPr>
        </p:nvGraphicFramePr>
        <p:xfrm>
          <a:off x="5929288" y="3891709"/>
          <a:ext cx="3180983" cy="521208"/>
        </p:xfrm>
        <a:graphic>
          <a:graphicData uri="http://schemas.openxmlformats.org/drawingml/2006/table">
            <a:tbl>
              <a:tblPr firstRow="1" firstCol="1" bandRow="1"/>
              <a:tblGrid>
                <a:gridCol w="415730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116576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1094873">
                  <a:extLst>
                    <a:ext uri="{9D8B030D-6E8A-4147-A177-3AD203B41FA5}">
                      <a16:colId xmlns:a16="http://schemas.microsoft.com/office/drawing/2014/main" val="4009534280"/>
                    </a:ext>
                  </a:extLst>
                </a:gridCol>
                <a:gridCol w="553804">
                  <a:extLst>
                    <a:ext uri="{9D8B030D-6E8A-4147-A177-3AD203B41FA5}">
                      <a16:colId xmlns:a16="http://schemas.microsoft.com/office/drawing/2014/main" val="490155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 Group Number (SSS)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 (PSS)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PCI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305717-21DE-45CD-9FF3-3EFF5525CD80}"/>
              </a:ext>
            </a:extLst>
          </p:cNvPr>
          <p:cNvSpPr/>
          <p:nvPr/>
        </p:nvSpPr>
        <p:spPr>
          <a:xfrm>
            <a:off x="3567118" y="1734159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Site 1</a:t>
            </a:r>
            <a:endParaRPr lang="es-MX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62CF74-3AA6-4F9A-A22D-E3610D961567}"/>
              </a:ext>
            </a:extLst>
          </p:cNvPr>
          <p:cNvSpPr/>
          <p:nvPr/>
        </p:nvSpPr>
        <p:spPr>
          <a:xfrm>
            <a:off x="6869616" y="1725797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Site 2</a:t>
            </a:r>
            <a:endParaRPr lang="es-MX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8A922C-04D7-4FC5-AAD1-290754B8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32" y="2432132"/>
            <a:ext cx="477321" cy="107472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05F52C-6016-45FA-90F6-E86E281BCC77}"/>
              </a:ext>
            </a:extLst>
          </p:cNvPr>
          <p:cNvSpPr/>
          <p:nvPr/>
        </p:nvSpPr>
        <p:spPr>
          <a:xfrm>
            <a:off x="3748087" y="1929052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D742C4-973E-406D-BCA2-B6D6BE9F1784}"/>
              </a:ext>
            </a:extLst>
          </p:cNvPr>
          <p:cNvSpPr/>
          <p:nvPr/>
        </p:nvSpPr>
        <p:spPr>
          <a:xfrm>
            <a:off x="2918844" y="2558324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33F55A1F-B5F8-4E41-9CC6-61EC88607767}"/>
              </a:ext>
            </a:extLst>
          </p:cNvPr>
          <p:cNvSpPr/>
          <p:nvPr/>
        </p:nvSpPr>
        <p:spPr>
          <a:xfrm>
            <a:off x="3563446" y="2297147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9E2B7D29-5D6B-403E-BA95-1393EAB89987}"/>
              </a:ext>
            </a:extLst>
          </p:cNvPr>
          <p:cNvSpPr/>
          <p:nvPr/>
        </p:nvSpPr>
        <p:spPr>
          <a:xfrm>
            <a:off x="3523471" y="2424343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C4BBF77E-279A-4063-8A73-947F960B3668}"/>
              </a:ext>
            </a:extLst>
          </p:cNvPr>
          <p:cNvSpPr/>
          <p:nvPr/>
        </p:nvSpPr>
        <p:spPr>
          <a:xfrm>
            <a:off x="6882620" y="2348184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A64D7-3232-4BBF-84E0-9C9973C3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65" y="2242218"/>
            <a:ext cx="477321" cy="1074721"/>
          </a:xfrm>
          <a:prstGeom prst="rect">
            <a:avLst/>
          </a:prstGeom>
        </p:spPr>
      </p:pic>
      <p:sp>
        <p:nvSpPr>
          <p:cNvPr id="3" name="Partial Circle 2">
            <a:extLst>
              <a:ext uri="{FF2B5EF4-FFF2-40B4-BE49-F238E27FC236}">
                <a16:creationId xmlns:a16="http://schemas.microsoft.com/office/drawing/2014/main" id="{D71C74AC-289E-485E-8337-5F3D44A303B6}"/>
              </a:ext>
            </a:extLst>
          </p:cNvPr>
          <p:cNvSpPr/>
          <p:nvPr/>
        </p:nvSpPr>
        <p:spPr>
          <a:xfrm>
            <a:off x="4695879" y="210723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4" name="Partial Circle 3">
            <a:extLst>
              <a:ext uri="{FF2B5EF4-FFF2-40B4-BE49-F238E27FC236}">
                <a16:creationId xmlns:a16="http://schemas.microsoft.com/office/drawing/2014/main" id="{D5557253-F395-4C81-B4C4-45DB9DBCC48A}"/>
              </a:ext>
            </a:extLst>
          </p:cNvPr>
          <p:cNvSpPr/>
          <p:nvPr/>
        </p:nvSpPr>
        <p:spPr>
          <a:xfrm flipH="1">
            <a:off x="4655904" y="223442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9FCFD8-0229-4072-9A20-6D9C37EE94FB}"/>
              </a:ext>
            </a:extLst>
          </p:cNvPr>
          <p:cNvSpPr/>
          <p:nvPr/>
        </p:nvSpPr>
        <p:spPr>
          <a:xfrm>
            <a:off x="4880520" y="173913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EA366A-D68E-4203-9521-C27A0059E0BA}"/>
              </a:ext>
            </a:extLst>
          </p:cNvPr>
          <p:cNvSpPr/>
          <p:nvPr/>
        </p:nvSpPr>
        <p:spPr>
          <a:xfrm>
            <a:off x="5556538" y="207118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47715821-9B50-4E55-AF22-CDF6675C6AFA}"/>
              </a:ext>
            </a:extLst>
          </p:cNvPr>
          <p:cNvSpPr/>
          <p:nvPr/>
        </p:nvSpPr>
        <p:spPr>
          <a:xfrm rot="13603450" flipH="1" flipV="1">
            <a:off x="5847913" y="2611707"/>
            <a:ext cx="1192778" cy="411586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6AA2BE-815C-4B1B-9127-D0C4BAB8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95" y="3429000"/>
            <a:ext cx="477321" cy="1074721"/>
          </a:xfrm>
          <a:prstGeom prst="rect">
            <a:avLst/>
          </a:prstGeom>
        </p:spPr>
      </p:pic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8AB4C578-03D8-4687-A016-0F3C41DF3B22}"/>
              </a:ext>
            </a:extLst>
          </p:cNvPr>
          <p:cNvSpPr/>
          <p:nvPr/>
        </p:nvSpPr>
        <p:spPr>
          <a:xfrm>
            <a:off x="5856209" y="3294015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CA6B827-D336-4295-9298-2021A5B1E802}"/>
              </a:ext>
            </a:extLst>
          </p:cNvPr>
          <p:cNvSpPr/>
          <p:nvPr/>
        </p:nvSpPr>
        <p:spPr>
          <a:xfrm>
            <a:off x="6034061" y="2856193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63E128D0-1FA2-442A-8A62-2CEF783D8F52}"/>
              </a:ext>
            </a:extLst>
          </p:cNvPr>
          <p:cNvSpPr/>
          <p:nvPr/>
        </p:nvSpPr>
        <p:spPr>
          <a:xfrm rot="2148084" flipH="1" flipV="1">
            <a:off x="5193082" y="3111144"/>
            <a:ext cx="1192778" cy="411586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5D11E1-5C65-44CA-8428-8EB9CB51C7F9}"/>
              </a:ext>
            </a:extLst>
          </p:cNvPr>
          <p:cNvSpPr/>
          <p:nvPr/>
        </p:nvSpPr>
        <p:spPr>
          <a:xfrm>
            <a:off x="4040626" y="2530962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Site 1</a:t>
            </a:r>
            <a:endParaRPr lang="es-MX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8CEB2E-A9E7-495D-B811-1434598FE600}"/>
              </a:ext>
            </a:extLst>
          </p:cNvPr>
          <p:cNvSpPr/>
          <p:nvPr/>
        </p:nvSpPr>
        <p:spPr>
          <a:xfrm>
            <a:off x="6367698" y="3660557"/>
            <a:ext cx="1270531" cy="3410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Site 2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7575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0A8CA-C075-4B56-BEFE-B03FD561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076" y="2094888"/>
            <a:ext cx="477321" cy="1074721"/>
          </a:xfrm>
          <a:prstGeom prst="rect">
            <a:avLst/>
          </a:prstGeom>
        </p:spPr>
      </p:pic>
      <p:sp>
        <p:nvSpPr>
          <p:cNvPr id="6" name="Partial Circle 5">
            <a:extLst>
              <a:ext uri="{FF2B5EF4-FFF2-40B4-BE49-F238E27FC236}">
                <a16:creationId xmlns:a16="http://schemas.microsoft.com/office/drawing/2014/main" id="{8E15E26D-50B9-401A-862D-2E7BFB752222}"/>
              </a:ext>
            </a:extLst>
          </p:cNvPr>
          <p:cNvSpPr/>
          <p:nvPr/>
        </p:nvSpPr>
        <p:spPr>
          <a:xfrm>
            <a:off x="4079190" y="195990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889BD198-0C5C-4BB3-99FD-3E2E51C7EFAB}"/>
              </a:ext>
            </a:extLst>
          </p:cNvPr>
          <p:cNvSpPr/>
          <p:nvPr/>
        </p:nvSpPr>
        <p:spPr>
          <a:xfrm>
            <a:off x="4039215" y="2087099"/>
            <a:ext cx="1220795" cy="621309"/>
          </a:xfrm>
          <a:prstGeom prst="pie">
            <a:avLst>
              <a:gd name="adj1" fmla="val 6923551"/>
              <a:gd name="adj2" fmla="val 12192635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50C739-31E1-4148-B42D-076EF404B867}"/>
              </a:ext>
            </a:extLst>
          </p:cNvPr>
          <p:cNvSpPr/>
          <p:nvPr/>
        </p:nvSpPr>
        <p:spPr>
          <a:xfrm>
            <a:off x="4263831" y="159180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EE439A-8D1E-4241-9330-C8511F536D33}"/>
              </a:ext>
            </a:extLst>
          </p:cNvPr>
          <p:cNvSpPr/>
          <p:nvPr/>
        </p:nvSpPr>
        <p:spPr>
          <a:xfrm>
            <a:off x="3434588" y="2221080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D5C869-FDBF-47E5-B7BF-A4F20BFC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3564"/>
              </p:ext>
            </p:extLst>
          </p:nvPr>
        </p:nvGraphicFramePr>
        <p:xfrm>
          <a:off x="3434589" y="3340855"/>
          <a:ext cx="2227066" cy="513271"/>
        </p:xfrm>
        <a:graphic>
          <a:graphicData uri="http://schemas.openxmlformats.org/drawingml/2006/table">
            <a:tbl>
              <a:tblPr firstRow="1" firstCol="1" bandRow="1"/>
              <a:tblGrid>
                <a:gridCol w="907694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1319372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</a:t>
                      </a: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Neighbor 1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508377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585948-07EC-427A-9D8C-693FA6AD3B23}"/>
              </a:ext>
            </a:extLst>
          </p:cNvPr>
          <p:cNvSpPr/>
          <p:nvPr/>
        </p:nvSpPr>
        <p:spPr>
          <a:xfrm>
            <a:off x="3304071" y="2960291"/>
            <a:ext cx="1005760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</a:rPr>
              <a:t>Co-site: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62AF788-BF41-430F-AE2B-88C971AB4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5118"/>
              </p:ext>
            </p:extLst>
          </p:nvPr>
        </p:nvGraphicFramePr>
        <p:xfrm>
          <a:off x="3434588" y="4265567"/>
          <a:ext cx="2838994" cy="688658"/>
        </p:xfrm>
        <a:graphic>
          <a:graphicData uri="http://schemas.openxmlformats.org/drawingml/2006/table">
            <a:tbl>
              <a:tblPr firstRow="1" firstCol="1" bandRow="1"/>
              <a:tblGrid>
                <a:gridCol w="679268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748938">
                  <a:extLst>
                    <a:ext uri="{9D8B030D-6E8A-4147-A177-3AD203B41FA5}">
                      <a16:colId xmlns:a16="http://schemas.microsoft.com/office/drawing/2014/main" val="34168683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5280394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Site</a:t>
                      </a: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Neighbor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626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noProof="0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noProof="0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Site Number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Cell </a:t>
                      </a:r>
                      <a:r>
                        <a:rPr lang="en-US" sz="11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</a:tbl>
          </a:graphicData>
        </a:graphic>
      </p:graphicFrame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50AE16-2B8F-44A2-B3B4-93E19C96CE77}"/>
              </a:ext>
            </a:extLst>
          </p:cNvPr>
          <p:cNvSpPr/>
          <p:nvPr/>
        </p:nvSpPr>
        <p:spPr>
          <a:xfrm>
            <a:off x="3304070" y="3845600"/>
            <a:ext cx="1130006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Adjacent: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E6A244-0A24-47E8-B973-6404628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499" y="2094888"/>
            <a:ext cx="477321" cy="1074721"/>
          </a:xfrm>
          <a:prstGeom prst="rect">
            <a:avLst/>
          </a:prstGeom>
        </p:spPr>
      </p:pic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6D20CFF0-904F-4969-9CFA-807E4178BEF0}"/>
              </a:ext>
            </a:extLst>
          </p:cNvPr>
          <p:cNvSpPr/>
          <p:nvPr/>
        </p:nvSpPr>
        <p:spPr>
          <a:xfrm>
            <a:off x="7276613" y="1959903"/>
            <a:ext cx="1220795" cy="621309"/>
          </a:xfrm>
          <a:prstGeom prst="pie">
            <a:avLst>
              <a:gd name="adj1" fmla="val 12043078"/>
              <a:gd name="adj2" fmla="val 20252953"/>
            </a:avLst>
          </a:prstGeom>
          <a:solidFill>
            <a:srgbClr val="00AEEF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A0E63C-AC01-41CE-9431-3FCFD815B82A}"/>
              </a:ext>
            </a:extLst>
          </p:cNvPr>
          <p:cNvSpPr/>
          <p:nvPr/>
        </p:nvSpPr>
        <p:spPr>
          <a:xfrm>
            <a:off x="7461254" y="1591808"/>
            <a:ext cx="875243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MX" dirty="0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180EAA6-86DC-43DC-B33A-F19E8160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59460"/>
              </p:ext>
            </p:extLst>
          </p:nvPr>
        </p:nvGraphicFramePr>
        <p:xfrm>
          <a:off x="6583163" y="3327264"/>
          <a:ext cx="2838994" cy="688658"/>
        </p:xfrm>
        <a:graphic>
          <a:graphicData uri="http://schemas.openxmlformats.org/drawingml/2006/table">
            <a:tbl>
              <a:tblPr firstRow="1" firstCol="1" bandRow="1"/>
              <a:tblGrid>
                <a:gridCol w="679268">
                  <a:extLst>
                    <a:ext uri="{9D8B030D-6E8A-4147-A177-3AD203B41FA5}">
                      <a16:colId xmlns:a16="http://schemas.microsoft.com/office/drawing/2014/main" val="1742940144"/>
                    </a:ext>
                  </a:extLst>
                </a:gridCol>
                <a:gridCol w="748938">
                  <a:extLst>
                    <a:ext uri="{9D8B030D-6E8A-4147-A177-3AD203B41FA5}">
                      <a16:colId xmlns:a16="http://schemas.microsoft.com/office/drawing/2014/main" val="34168683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69168601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5280394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Site</a:t>
                      </a:r>
                      <a:r>
                        <a:rPr lang="es-MX" sz="1100" kern="12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Cell 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noProof="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Neighbor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626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noProof="0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kern="1200" noProof="0" dirty="0">
                        <a:solidFill>
                          <a:srgbClr val="FFFFFF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Site Number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Cell </a:t>
                      </a:r>
                      <a:r>
                        <a:rPr lang="en-US" sz="11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56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683765"/>
                  </a:ext>
                </a:extLst>
              </a:tr>
            </a:tbl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B09ABA1-02E4-4141-A3D4-CB2B4D3A5801}"/>
              </a:ext>
            </a:extLst>
          </p:cNvPr>
          <p:cNvSpPr/>
          <p:nvPr/>
        </p:nvSpPr>
        <p:spPr>
          <a:xfrm>
            <a:off x="6452645" y="2907297"/>
            <a:ext cx="1130006" cy="4237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Adjacent:</a:t>
            </a:r>
          </a:p>
        </p:txBody>
      </p:sp>
    </p:spTree>
    <p:extLst>
      <p:ext uri="{BB962C8B-B14F-4D97-AF65-F5344CB8AC3E}">
        <p14:creationId xmlns:p14="http://schemas.microsoft.com/office/powerpoint/2010/main" val="26587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bicycle, standing, ride, holding&#10;&#10;Description automatically generated">
            <a:extLst>
              <a:ext uri="{FF2B5EF4-FFF2-40B4-BE49-F238E27FC236}">
                <a16:creationId xmlns:a16="http://schemas.microsoft.com/office/drawing/2014/main" id="{1427F7A6-A630-40D8-88E5-49E3A3C7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90" y="1857155"/>
            <a:ext cx="6230219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A03844-AF5D-41FE-B296-5807002C8557}"/>
              </a:ext>
            </a:extLst>
          </p:cNvPr>
          <p:cNvSpPr/>
          <p:nvPr/>
        </p:nvSpPr>
        <p:spPr>
          <a:xfrm>
            <a:off x="469201" y="331205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Supply Chain Management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2912FA-A379-4D12-9D4A-163A5FA3883B}"/>
              </a:ext>
            </a:extLst>
          </p:cNvPr>
          <p:cNvSpPr/>
          <p:nvPr/>
        </p:nvSpPr>
        <p:spPr>
          <a:xfrm>
            <a:off x="477672" y="3043451"/>
            <a:ext cx="8952931" cy="900752"/>
          </a:xfrm>
          <a:custGeom>
            <a:avLst/>
            <a:gdLst>
              <a:gd name="connsiteX0" fmla="*/ 0 w 6482686"/>
              <a:gd name="connsiteY0" fmla="*/ 0 h 887104"/>
              <a:gd name="connsiteX1" fmla="*/ 914400 w 6482686"/>
              <a:gd name="connsiteY1" fmla="*/ 873456 h 887104"/>
              <a:gd name="connsiteX2" fmla="*/ 6482686 w 6482686"/>
              <a:gd name="connsiteY2" fmla="*/ 887104 h 887104"/>
              <a:gd name="connsiteX3" fmla="*/ 1801504 w 6482686"/>
              <a:gd name="connsiteY3" fmla="*/ 81886 h 887104"/>
              <a:gd name="connsiteX4" fmla="*/ 0 w 6482686"/>
              <a:gd name="connsiteY4" fmla="*/ 0 h 887104"/>
              <a:gd name="connsiteX0" fmla="*/ 0 w 8952931"/>
              <a:gd name="connsiteY0" fmla="*/ 0 h 900752"/>
              <a:gd name="connsiteX1" fmla="*/ 914400 w 8952931"/>
              <a:gd name="connsiteY1" fmla="*/ 873456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2931" h="900752">
                <a:moveTo>
                  <a:pt x="0" y="0"/>
                </a:moveTo>
                <a:lnTo>
                  <a:pt x="1733266" y="859808"/>
                </a:lnTo>
                <a:lnTo>
                  <a:pt x="8952931" y="900752"/>
                </a:lnTo>
                <a:lnTo>
                  <a:pt x="1801504" y="818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accent2">
                  <a:lumMod val="50000"/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D9E8B7-511B-4677-9FF8-8698A8353FA1}"/>
              </a:ext>
            </a:extLst>
          </p:cNvPr>
          <p:cNvSpPr/>
          <p:nvPr/>
        </p:nvSpPr>
        <p:spPr>
          <a:xfrm>
            <a:off x="469201" y="120776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Strategic Plan &amp; Scope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C84321-F047-4045-A3D7-234ED7AAED53}"/>
              </a:ext>
            </a:extLst>
          </p:cNvPr>
          <p:cNvSpPr/>
          <p:nvPr/>
        </p:nvSpPr>
        <p:spPr>
          <a:xfrm>
            <a:off x="469202" y="2384664"/>
            <a:ext cx="1944000" cy="756000"/>
          </a:xfrm>
          <a:prstGeom prst="roundRect">
            <a:avLst>
              <a:gd name="adj" fmla="val 11958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Network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4E6AB5-DA71-4E81-8AEC-5F5764A643C8}"/>
              </a:ext>
            </a:extLst>
          </p:cNvPr>
          <p:cNvSpPr/>
          <p:nvPr/>
        </p:nvSpPr>
        <p:spPr>
          <a:xfrm>
            <a:off x="2783935" y="2384664"/>
            <a:ext cx="1944000" cy="756000"/>
          </a:xfrm>
          <a:prstGeom prst="roundRect">
            <a:avLst>
              <a:gd name="adj" fmla="val 12455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Deployment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41232B-1880-4960-8D2F-AB7DBE7E1DFE}"/>
              </a:ext>
            </a:extLst>
          </p:cNvPr>
          <p:cNvSpPr/>
          <p:nvPr/>
        </p:nvSpPr>
        <p:spPr>
          <a:xfrm>
            <a:off x="469201" y="1797034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High Level Network Architecture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B2959C-B15F-4691-876B-43E226E4E831}"/>
              </a:ext>
            </a:extLst>
          </p:cNvPr>
          <p:cNvSpPr/>
          <p:nvPr/>
        </p:nvSpPr>
        <p:spPr>
          <a:xfrm>
            <a:off x="7413401" y="2384664"/>
            <a:ext cx="1944000" cy="756000"/>
          </a:xfrm>
          <a:prstGeom prst="roundRect">
            <a:avLst>
              <a:gd name="adj" fmla="val 10598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Field Maintenance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26B825E-E939-40CF-BCBD-0005E1B0A47F}"/>
              </a:ext>
            </a:extLst>
          </p:cNvPr>
          <p:cNvSpPr/>
          <p:nvPr/>
        </p:nvSpPr>
        <p:spPr>
          <a:xfrm>
            <a:off x="5098668" y="2384664"/>
            <a:ext cx="1944000" cy="756000"/>
          </a:xfrm>
          <a:prstGeom prst="roundRect">
            <a:avLst>
              <a:gd name="adj" fmla="val 1105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Operations &amp; Maintenance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706BD6-DA4E-47A0-9CEF-564DA6246AB0}"/>
              </a:ext>
            </a:extLst>
          </p:cNvPr>
          <p:cNvSpPr/>
          <p:nvPr/>
        </p:nvSpPr>
        <p:spPr>
          <a:xfrm>
            <a:off x="9728132" y="2384664"/>
            <a:ext cx="1944000" cy="756000"/>
          </a:xfrm>
          <a:prstGeom prst="roundRect">
            <a:avLst>
              <a:gd name="adj" fmla="val 915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Post-Launch Engineering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25B991-D2AB-4651-B6FA-C14074CA7F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13202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07305C-14BB-4400-B2AC-55D5546B86A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27935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40B8B-441E-441E-8C3A-251378AAF2CE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042668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B750E2-C9F2-4AB8-88B0-E6C6B29DD6C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9357401" y="2762664"/>
            <a:ext cx="370731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D10ECA-8BB0-4F35-884F-08C0C327468B}"/>
              </a:ext>
            </a:extLst>
          </p:cNvPr>
          <p:cNvSpPr/>
          <p:nvPr/>
        </p:nvSpPr>
        <p:spPr>
          <a:xfrm>
            <a:off x="2069425" y="3915436"/>
            <a:ext cx="7456715" cy="2335239"/>
          </a:xfrm>
          <a:prstGeom prst="roundRect">
            <a:avLst>
              <a:gd name="adj" fmla="val 5529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Network Design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CFF7FE-6B60-42CB-90BA-7C7AF5679A3E}"/>
              </a:ext>
            </a:extLst>
          </p:cNvPr>
          <p:cNvSpPr/>
          <p:nvPr/>
        </p:nvSpPr>
        <p:spPr>
          <a:xfrm>
            <a:off x="2361469" y="4307163"/>
            <a:ext cx="2405329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RAN HLD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6CA9F1-8807-4435-A3F9-82364B5FFF09}"/>
              </a:ext>
            </a:extLst>
          </p:cNvPr>
          <p:cNvSpPr/>
          <p:nvPr/>
        </p:nvSpPr>
        <p:spPr>
          <a:xfrm>
            <a:off x="5084126" y="4307163"/>
            <a:ext cx="2405328" cy="43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RAN LLD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C950EB5-1F57-4B24-9071-022C670CFB61}"/>
              </a:ext>
            </a:extLst>
          </p:cNvPr>
          <p:cNvSpPr/>
          <p:nvPr/>
        </p:nvSpPr>
        <p:spPr>
          <a:xfrm>
            <a:off x="2361469" y="4978701"/>
            <a:ext cx="2405325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2">
                    <a:lumMod val="65000"/>
                    <a:lumOff val="35000"/>
                  </a:schemeClr>
                </a:solidFill>
              </a:rPr>
              <a:t>TX Network HLD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1E972C5-92C5-44F9-AA96-956E36D47C74}"/>
              </a:ext>
            </a:extLst>
          </p:cNvPr>
          <p:cNvSpPr/>
          <p:nvPr/>
        </p:nvSpPr>
        <p:spPr>
          <a:xfrm>
            <a:off x="5084125" y="4978701"/>
            <a:ext cx="2405323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TX Network LLD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E14424-A03D-4ADE-9210-DF591003E286}"/>
              </a:ext>
            </a:extLst>
          </p:cNvPr>
          <p:cNvSpPr/>
          <p:nvPr/>
        </p:nvSpPr>
        <p:spPr>
          <a:xfrm>
            <a:off x="2361469" y="5650240"/>
            <a:ext cx="2405329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Mobile Core HLD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3A3B5A-81CC-4BE4-9615-A3789C9DF71F}"/>
              </a:ext>
            </a:extLst>
          </p:cNvPr>
          <p:cNvSpPr/>
          <p:nvPr/>
        </p:nvSpPr>
        <p:spPr>
          <a:xfrm>
            <a:off x="5084125" y="5650240"/>
            <a:ext cx="1044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Mobile Core LLD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D342D0-5C27-427B-BC39-59C9A025C0D2}"/>
              </a:ext>
            </a:extLst>
          </p:cNvPr>
          <p:cNvSpPr/>
          <p:nvPr/>
        </p:nvSpPr>
        <p:spPr>
          <a:xfrm>
            <a:off x="6445453" y="5650240"/>
            <a:ext cx="1044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NFVI </a:t>
            </a:r>
            <a:r>
              <a:rPr lang="en-US" sz="105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Dimensioning</a:t>
            </a:r>
            <a:endParaRPr lang="en-US" sz="11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D06F5F-B2F6-48B4-829C-AD369E3BA62E}"/>
              </a:ext>
            </a:extLst>
          </p:cNvPr>
          <p:cNvSpPr/>
          <p:nvPr/>
        </p:nvSpPr>
        <p:spPr>
          <a:xfrm>
            <a:off x="7806782" y="4978701"/>
            <a:ext cx="1440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Civil &amp; Power Design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8646F5-8B11-4AFA-8D8A-E2FFA3534DF2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4766798" y="4523163"/>
            <a:ext cx="317328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850D5-35E0-4659-80FC-63ACA083474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4766794" y="5194701"/>
            <a:ext cx="317331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7FFD2D-30F5-4226-AAFC-B1DB2F53A78D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7489448" y="5194701"/>
            <a:ext cx="317334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B8FADC-68CC-409D-B792-51C87B89976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766798" y="5866240"/>
            <a:ext cx="317327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3822A8-E7E1-40BF-BC80-05BEEF4AE95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128125" y="5866240"/>
            <a:ext cx="317328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BA723F-1CB1-4BB1-A135-BEDA382B3B6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489453" y="5194701"/>
            <a:ext cx="317329" cy="67153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DB649A-3C1C-44E0-83F7-52121AF3344E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7489454" y="4523163"/>
            <a:ext cx="317328" cy="671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F923AC-DD58-4A95-8E9F-072F9A899FDA}"/>
              </a:ext>
            </a:extLst>
          </p:cNvPr>
          <p:cNvCxnSpPr>
            <a:cxnSpLocks/>
            <a:stCxn id="20" idx="0"/>
            <a:endCxn id="18" idx="2"/>
          </p:cNvCxnSpPr>
          <p:nvPr/>
        </p:nvCxnSpPr>
        <p:spPr>
          <a:xfrm flipV="1">
            <a:off x="3564132" y="4739163"/>
            <a:ext cx="2" cy="239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76B73-635C-43DB-80DB-CDDF3B211C5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564130" y="5410701"/>
            <a:ext cx="2" cy="239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6ED12-B826-4348-8985-235937CCFDF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246782" y="5194701"/>
            <a:ext cx="54000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CB0BE6-27D4-49A5-8F53-2CFB78BE7585}"/>
              </a:ext>
            </a:extLst>
          </p:cNvPr>
          <p:cNvSpPr txBox="1"/>
          <p:nvPr/>
        </p:nvSpPr>
        <p:spPr>
          <a:xfrm>
            <a:off x="9752765" y="5056201"/>
            <a:ext cx="1198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to Deployment</a:t>
            </a:r>
          </a:p>
        </p:txBody>
      </p:sp>
      <p:sp>
        <p:nvSpPr>
          <p:cNvPr id="37" name="Callout: Right Arrow 36">
            <a:extLst>
              <a:ext uri="{FF2B5EF4-FFF2-40B4-BE49-F238E27FC236}">
                <a16:creationId xmlns:a16="http://schemas.microsoft.com/office/drawing/2014/main" id="{24EA0E5D-650E-4EE8-A727-E3A7D7CC32C4}"/>
              </a:ext>
            </a:extLst>
          </p:cNvPr>
          <p:cNvSpPr/>
          <p:nvPr/>
        </p:nvSpPr>
        <p:spPr>
          <a:xfrm>
            <a:off x="304433" y="3930555"/>
            <a:ext cx="1719358" cy="2320119"/>
          </a:xfrm>
          <a:prstGeom prst="rightArrowCallout">
            <a:avLst>
              <a:gd name="adj1" fmla="val 23412"/>
              <a:gd name="adj2" fmla="val 18650"/>
              <a:gd name="adj3" fmla="val 17003"/>
              <a:gd name="adj4" fmla="val 74750"/>
            </a:avLst>
          </a:prstGeom>
          <a:noFill/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Strategy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Business Rules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Service Requirements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Engineering Specifications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Approved Equipment</a:t>
            </a:r>
          </a:p>
          <a:p>
            <a:pPr marL="171399" indent="-171399" defTabSz="9141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Segoe UI"/>
              </a:rPr>
              <a:t>Site Survey data</a:t>
            </a:r>
          </a:p>
        </p:txBody>
      </p:sp>
    </p:spTree>
    <p:extLst>
      <p:ext uri="{BB962C8B-B14F-4D97-AF65-F5344CB8AC3E}">
        <p14:creationId xmlns:p14="http://schemas.microsoft.com/office/powerpoint/2010/main" val="32729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6B034-02D3-4ED7-8467-12F851731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74" y="1819050"/>
            <a:ext cx="6277851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B30A4-24AE-46F5-985A-17E06BCAD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7" y="2200103"/>
            <a:ext cx="268642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655E4A4-DE1B-4449-91B7-16A9AB74B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53" y="2266788"/>
            <a:ext cx="676369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C2F443-E26B-4FFC-B401-9DBCFC54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34" y="1533260"/>
            <a:ext cx="3086531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B817EAA-227C-43CB-89E1-CA43645A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61" y="1528497"/>
            <a:ext cx="288647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F0A9F65-3C29-46C0-AB96-AF23486F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92" y="1509444"/>
            <a:ext cx="315321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C43917D-54CD-4218-AC7F-6463E4F8C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08" y="1547550"/>
            <a:ext cx="274358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8A339-984A-4C41-967C-5C0DE5F4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01" y="0"/>
            <a:ext cx="4975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7B1DE33-48C4-43CF-AFF1-C4D870A84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53" y="2266788"/>
            <a:ext cx="676369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5D35E7-1BFF-4869-831A-A3D887DD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48" y="2300130"/>
            <a:ext cx="557290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7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76F78C-1F9A-4B2C-B040-87C2108D22C9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9574875" y="3912351"/>
            <a:ext cx="273966" cy="5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554FB9E6-2E57-47D9-B63B-D9EADB8FA7CC}"/>
              </a:ext>
            </a:extLst>
          </p:cNvPr>
          <p:cNvSpPr/>
          <p:nvPr/>
        </p:nvSpPr>
        <p:spPr>
          <a:xfrm>
            <a:off x="2178109" y="876318"/>
            <a:ext cx="7396766" cy="702214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LLD Radio Network Activities</a:t>
            </a:r>
          </a:p>
        </p:txBody>
      </p:sp>
      <p:sp>
        <p:nvSpPr>
          <p:cNvPr id="40" name="Rectangle 114">
            <a:extLst>
              <a:ext uri="{FF2B5EF4-FFF2-40B4-BE49-F238E27FC236}">
                <a16:creationId xmlns:a16="http://schemas.microsoft.com/office/drawing/2014/main" id="{7BF2FBFD-4C3A-405E-B9E1-94B6F4C6949C}"/>
              </a:ext>
            </a:extLst>
          </p:cNvPr>
          <p:cNvSpPr/>
          <p:nvPr/>
        </p:nvSpPr>
        <p:spPr>
          <a:xfrm>
            <a:off x="2178109" y="1782027"/>
            <a:ext cx="7396766" cy="427104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9B1575-D546-47D2-AF76-4101A956D12A}"/>
              </a:ext>
            </a:extLst>
          </p:cNvPr>
          <p:cNvSpPr/>
          <p:nvPr/>
        </p:nvSpPr>
        <p:spPr>
          <a:xfrm>
            <a:off x="2347374" y="6231763"/>
            <a:ext cx="1653105" cy="3532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ECD8CD-3B7A-4900-9254-3E11B7964D87}"/>
              </a:ext>
            </a:extLst>
          </p:cNvPr>
          <p:cNvSpPr/>
          <p:nvPr/>
        </p:nvSpPr>
        <p:spPr>
          <a:xfrm>
            <a:off x="4172710" y="6231763"/>
            <a:ext cx="1653105" cy="35323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</a:t>
            </a:r>
          </a:p>
        </p:txBody>
      </p:sp>
      <p:sp>
        <p:nvSpPr>
          <p:cNvPr id="43" name="Rectangle 114">
            <a:extLst>
              <a:ext uri="{FF2B5EF4-FFF2-40B4-BE49-F238E27FC236}">
                <a16:creationId xmlns:a16="http://schemas.microsoft.com/office/drawing/2014/main" id="{55C45C27-0F13-4C24-AA16-A01C8E7117C7}"/>
              </a:ext>
            </a:extLst>
          </p:cNvPr>
          <p:cNvSpPr/>
          <p:nvPr/>
        </p:nvSpPr>
        <p:spPr>
          <a:xfrm>
            <a:off x="9848841" y="1750859"/>
            <a:ext cx="2266683" cy="432298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F2A28C-72FC-4549-B8D5-CFBDCC5C8B02}"/>
              </a:ext>
            </a:extLst>
          </p:cNvPr>
          <p:cNvSpPr/>
          <p:nvPr/>
        </p:nvSpPr>
        <p:spPr>
          <a:xfrm>
            <a:off x="10011055" y="2008796"/>
            <a:ext cx="1942255" cy="814561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DataFill</a:t>
            </a:r>
          </a:p>
        </p:txBody>
      </p:sp>
      <p:sp>
        <p:nvSpPr>
          <p:cNvPr id="45" name="Callout: Right Arrow 44">
            <a:extLst>
              <a:ext uri="{FF2B5EF4-FFF2-40B4-BE49-F238E27FC236}">
                <a16:creationId xmlns:a16="http://schemas.microsoft.com/office/drawing/2014/main" id="{4EFB364F-F15B-4659-ABA8-8858F4338C50}"/>
              </a:ext>
            </a:extLst>
          </p:cNvPr>
          <p:cNvSpPr/>
          <p:nvPr/>
        </p:nvSpPr>
        <p:spPr>
          <a:xfrm>
            <a:off x="63798" y="1834692"/>
            <a:ext cx="2020495" cy="4271047"/>
          </a:xfrm>
          <a:prstGeom prst="rightArrowCallout">
            <a:avLst>
              <a:gd name="adj1" fmla="val 25000"/>
              <a:gd name="adj2" fmla="val 25000"/>
              <a:gd name="adj3" fmla="val 17003"/>
              <a:gd name="adj4" fmla="val 7475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 HLD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Segoe UI"/>
              </a:rPr>
              <a:t>Existing Network Configuration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Master Database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Geodemographic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data layers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43C635-9224-4A04-A55E-B8AFCB1176E4}"/>
              </a:ext>
            </a:extLst>
          </p:cNvPr>
          <p:cNvSpPr/>
          <p:nvPr/>
        </p:nvSpPr>
        <p:spPr>
          <a:xfrm>
            <a:off x="5998047" y="6231763"/>
            <a:ext cx="1653105" cy="353234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Subprocess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2BAFC8-F67B-4F82-8B3C-9C72C26E6839}"/>
              </a:ext>
            </a:extLst>
          </p:cNvPr>
          <p:cNvSpPr/>
          <p:nvPr/>
        </p:nvSpPr>
        <p:spPr>
          <a:xfrm>
            <a:off x="7823384" y="6231763"/>
            <a:ext cx="1653105" cy="353234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</a:t>
            </a:r>
          </a:p>
        </p:txBody>
      </p:sp>
      <p:sp>
        <p:nvSpPr>
          <p:cNvPr id="48" name="Rectangle: Rounded Corners 7">
            <a:extLst>
              <a:ext uri="{FF2B5EF4-FFF2-40B4-BE49-F238E27FC236}">
                <a16:creationId xmlns:a16="http://schemas.microsoft.com/office/drawing/2014/main" id="{374B92B1-D185-4265-8813-A284B08AAB57}"/>
              </a:ext>
            </a:extLst>
          </p:cNvPr>
          <p:cNvSpPr/>
          <p:nvPr/>
        </p:nvSpPr>
        <p:spPr>
          <a:xfrm>
            <a:off x="2391531" y="1943028"/>
            <a:ext cx="3319251" cy="1867565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t" anchorCtr="0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Configuration Refinement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73B9B-4922-4814-B8EE-459178C4DA38}"/>
              </a:ext>
            </a:extLst>
          </p:cNvPr>
          <p:cNvSpPr/>
          <p:nvPr/>
        </p:nvSpPr>
        <p:spPr>
          <a:xfrm>
            <a:off x="10011055" y="5153392"/>
            <a:ext cx="1942255" cy="814561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 LLD Recommendation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7779B1-8C9B-48B9-8505-D39F5AB6B9CF}"/>
              </a:ext>
            </a:extLst>
          </p:cNvPr>
          <p:cNvSpPr/>
          <p:nvPr/>
        </p:nvSpPr>
        <p:spPr>
          <a:xfrm>
            <a:off x="10011055" y="3065741"/>
            <a:ext cx="1942255" cy="814561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Baseline</a:t>
            </a:r>
          </a:p>
        </p:txBody>
      </p:sp>
      <p:sp>
        <p:nvSpPr>
          <p:cNvPr id="51" name="Rectangle: Rounded Corners 7">
            <a:extLst>
              <a:ext uri="{FF2B5EF4-FFF2-40B4-BE49-F238E27FC236}">
                <a16:creationId xmlns:a16="http://schemas.microsoft.com/office/drawing/2014/main" id="{310DE41A-D559-4B97-BCA7-0A3038831EDD}"/>
              </a:ext>
            </a:extLst>
          </p:cNvPr>
          <p:cNvSpPr/>
          <p:nvPr/>
        </p:nvSpPr>
        <p:spPr>
          <a:xfrm>
            <a:off x="6035683" y="3650427"/>
            <a:ext cx="3319251" cy="965979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t" anchorCtr="0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Parametrization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: Rounded Corners 7">
            <a:extLst>
              <a:ext uri="{FF2B5EF4-FFF2-40B4-BE49-F238E27FC236}">
                <a16:creationId xmlns:a16="http://schemas.microsoft.com/office/drawing/2014/main" id="{F5D95855-A59D-404B-B616-4C50D87C35F9}"/>
              </a:ext>
            </a:extLst>
          </p:cNvPr>
          <p:cNvSpPr/>
          <p:nvPr/>
        </p:nvSpPr>
        <p:spPr>
          <a:xfrm>
            <a:off x="6042204" y="3124147"/>
            <a:ext cx="3319251" cy="31933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Fill Generation</a:t>
            </a:r>
          </a:p>
        </p:txBody>
      </p:sp>
      <p:sp>
        <p:nvSpPr>
          <p:cNvPr id="53" name="Rectangle: Rounded Corners 7">
            <a:extLst>
              <a:ext uri="{FF2B5EF4-FFF2-40B4-BE49-F238E27FC236}">
                <a16:creationId xmlns:a16="http://schemas.microsoft.com/office/drawing/2014/main" id="{D6834B34-4FE0-48F0-9D0E-C41A9E7B9379}"/>
              </a:ext>
            </a:extLst>
          </p:cNvPr>
          <p:cNvSpPr/>
          <p:nvPr/>
        </p:nvSpPr>
        <p:spPr>
          <a:xfrm>
            <a:off x="6160325" y="4059805"/>
            <a:ext cx="3069966" cy="389901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Features Parametrization</a:t>
            </a:r>
          </a:p>
        </p:txBody>
      </p:sp>
      <p:sp>
        <p:nvSpPr>
          <p:cNvPr id="54" name="Rectangle: Rounded Corners 7">
            <a:extLst>
              <a:ext uri="{FF2B5EF4-FFF2-40B4-BE49-F238E27FC236}">
                <a16:creationId xmlns:a16="http://schemas.microsoft.com/office/drawing/2014/main" id="{8933A5E0-979F-42A0-ACA4-4292979444A6}"/>
              </a:ext>
            </a:extLst>
          </p:cNvPr>
          <p:cNvSpPr/>
          <p:nvPr/>
        </p:nvSpPr>
        <p:spPr>
          <a:xfrm>
            <a:off x="2498448" y="2381886"/>
            <a:ext cx="3080836" cy="278421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Azimuth, Tilt Definition</a:t>
            </a:r>
          </a:p>
        </p:txBody>
      </p:sp>
      <p:sp>
        <p:nvSpPr>
          <p:cNvPr id="55" name="Arrow: Chevron 54">
            <a:extLst>
              <a:ext uri="{FF2B5EF4-FFF2-40B4-BE49-F238E27FC236}">
                <a16:creationId xmlns:a16="http://schemas.microsoft.com/office/drawing/2014/main" id="{AEDB0206-74B5-45B5-9301-A1077A21720D}"/>
              </a:ext>
            </a:extLst>
          </p:cNvPr>
          <p:cNvSpPr/>
          <p:nvPr/>
        </p:nvSpPr>
        <p:spPr>
          <a:xfrm>
            <a:off x="9819939" y="890724"/>
            <a:ext cx="2295585" cy="702214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Deliverables</a:t>
            </a:r>
          </a:p>
        </p:txBody>
      </p:sp>
      <p:sp>
        <p:nvSpPr>
          <p:cNvPr id="56" name="Rectangle: Rounded Corners 7">
            <a:extLst>
              <a:ext uri="{FF2B5EF4-FFF2-40B4-BE49-F238E27FC236}">
                <a16:creationId xmlns:a16="http://schemas.microsoft.com/office/drawing/2014/main" id="{48DF76FE-AE1F-4DFD-96EC-855C8A79A388}"/>
              </a:ext>
            </a:extLst>
          </p:cNvPr>
          <p:cNvSpPr/>
          <p:nvPr/>
        </p:nvSpPr>
        <p:spPr>
          <a:xfrm>
            <a:off x="2498448" y="3253028"/>
            <a:ext cx="3080836" cy="389901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Coverage,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Throughput, SINR</a:t>
            </a:r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 &amp;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Best Server Plots Generation</a:t>
            </a:r>
          </a:p>
        </p:txBody>
      </p:sp>
      <p:sp>
        <p:nvSpPr>
          <p:cNvPr id="57" name="Rectangle: Rounded Corners 7">
            <a:extLst>
              <a:ext uri="{FF2B5EF4-FFF2-40B4-BE49-F238E27FC236}">
                <a16:creationId xmlns:a16="http://schemas.microsoft.com/office/drawing/2014/main" id="{0DCA6D6B-66B1-4D29-9AA8-EFF95689A384}"/>
              </a:ext>
            </a:extLst>
          </p:cNvPr>
          <p:cNvSpPr/>
          <p:nvPr/>
        </p:nvSpPr>
        <p:spPr>
          <a:xfrm>
            <a:off x="6035683" y="4823353"/>
            <a:ext cx="3319251" cy="31933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Master Database Update / Generation</a:t>
            </a:r>
          </a:p>
        </p:txBody>
      </p:sp>
      <p:sp>
        <p:nvSpPr>
          <p:cNvPr id="58" name="Rectángulo 5">
            <a:extLst>
              <a:ext uri="{FF2B5EF4-FFF2-40B4-BE49-F238E27FC236}">
                <a16:creationId xmlns:a16="http://schemas.microsoft.com/office/drawing/2014/main" id="{7CE968B5-6B72-4D79-825F-2A1D836AE4F1}"/>
              </a:ext>
            </a:extLst>
          </p:cNvPr>
          <p:cNvSpPr/>
          <p:nvPr/>
        </p:nvSpPr>
        <p:spPr>
          <a:xfrm>
            <a:off x="9648721" y="6231763"/>
            <a:ext cx="1653105" cy="3532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Overlay Only </a:t>
            </a:r>
          </a:p>
        </p:txBody>
      </p:sp>
      <p:sp>
        <p:nvSpPr>
          <p:cNvPr id="59" name="Rectángulo 5">
            <a:extLst>
              <a:ext uri="{FF2B5EF4-FFF2-40B4-BE49-F238E27FC236}">
                <a16:creationId xmlns:a16="http://schemas.microsoft.com/office/drawing/2014/main" id="{C67BEE31-BFEA-441E-84DE-F7FB2C1CE2E2}"/>
              </a:ext>
            </a:extLst>
          </p:cNvPr>
          <p:cNvSpPr/>
          <p:nvPr/>
        </p:nvSpPr>
        <p:spPr>
          <a:xfrm>
            <a:off x="74431" y="3586647"/>
            <a:ext cx="1469243" cy="39175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B41B6C2-BFDA-4B52-9863-A3F4B49DCA3A}"/>
              </a:ext>
            </a:extLst>
          </p:cNvPr>
          <p:cNvSpPr/>
          <p:nvPr/>
        </p:nvSpPr>
        <p:spPr>
          <a:xfrm>
            <a:off x="10011055" y="4122686"/>
            <a:ext cx="1942255" cy="814561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Bill of Materials</a:t>
            </a:r>
          </a:p>
        </p:txBody>
      </p:sp>
      <p:sp>
        <p:nvSpPr>
          <p:cNvPr id="61" name="Rectangle: Rounded Corners 7">
            <a:extLst>
              <a:ext uri="{FF2B5EF4-FFF2-40B4-BE49-F238E27FC236}">
                <a16:creationId xmlns:a16="http://schemas.microsoft.com/office/drawing/2014/main" id="{A8316080-6820-4781-949C-E5DAED87AE55}"/>
              </a:ext>
            </a:extLst>
          </p:cNvPr>
          <p:cNvSpPr/>
          <p:nvPr/>
        </p:nvSpPr>
        <p:spPr>
          <a:xfrm>
            <a:off x="2512970" y="2810061"/>
            <a:ext cx="3080836" cy="278421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PCI Planning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Rectangle: Rounded Corners 7">
            <a:extLst>
              <a:ext uri="{FF2B5EF4-FFF2-40B4-BE49-F238E27FC236}">
                <a16:creationId xmlns:a16="http://schemas.microsoft.com/office/drawing/2014/main" id="{FDD37B66-3014-4A78-BDDF-50BDBAFD14F2}"/>
              </a:ext>
            </a:extLst>
          </p:cNvPr>
          <p:cNvSpPr/>
          <p:nvPr/>
        </p:nvSpPr>
        <p:spPr>
          <a:xfrm>
            <a:off x="2391530" y="3975139"/>
            <a:ext cx="3319251" cy="859267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t" anchorCtr="0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Neighbor Strategy Definition </a:t>
            </a:r>
          </a:p>
        </p:txBody>
      </p:sp>
      <p:sp>
        <p:nvSpPr>
          <p:cNvPr id="63" name="Rectangle: Rounded Corners 7">
            <a:extLst>
              <a:ext uri="{FF2B5EF4-FFF2-40B4-BE49-F238E27FC236}">
                <a16:creationId xmlns:a16="http://schemas.microsoft.com/office/drawing/2014/main" id="{137FC6FF-6864-4B18-8D55-D3C7B88A5646}"/>
              </a:ext>
            </a:extLst>
          </p:cNvPr>
          <p:cNvSpPr/>
          <p:nvPr/>
        </p:nvSpPr>
        <p:spPr>
          <a:xfrm>
            <a:off x="2512970" y="4386948"/>
            <a:ext cx="3066314" cy="298083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Neighbor Planning Definition</a:t>
            </a:r>
          </a:p>
        </p:txBody>
      </p:sp>
      <p:sp>
        <p:nvSpPr>
          <p:cNvPr id="64" name="Rectangle: Rounded Corners 7">
            <a:extLst>
              <a:ext uri="{FF2B5EF4-FFF2-40B4-BE49-F238E27FC236}">
                <a16:creationId xmlns:a16="http://schemas.microsoft.com/office/drawing/2014/main" id="{0ED13B20-FD9F-432A-9F73-028150909937}"/>
              </a:ext>
            </a:extLst>
          </p:cNvPr>
          <p:cNvSpPr/>
          <p:nvPr/>
        </p:nvSpPr>
        <p:spPr>
          <a:xfrm>
            <a:off x="2391530" y="4978365"/>
            <a:ext cx="3319251" cy="859267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t" anchorCtr="0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Mobility Strategy Definition</a:t>
            </a:r>
          </a:p>
        </p:txBody>
      </p:sp>
      <p:sp>
        <p:nvSpPr>
          <p:cNvPr id="65" name="Rectangle: Rounded Corners 7">
            <a:extLst>
              <a:ext uri="{FF2B5EF4-FFF2-40B4-BE49-F238E27FC236}">
                <a16:creationId xmlns:a16="http://schemas.microsoft.com/office/drawing/2014/main" id="{9EF0FB96-A1D3-42A4-B076-54197A38991F}"/>
              </a:ext>
            </a:extLst>
          </p:cNvPr>
          <p:cNvSpPr/>
          <p:nvPr/>
        </p:nvSpPr>
        <p:spPr>
          <a:xfrm>
            <a:off x="2611797" y="5317717"/>
            <a:ext cx="2875731" cy="389901"/>
          </a:xfrm>
          <a:prstGeom prst="roundRect">
            <a:avLst>
              <a:gd name="adj" fmla="val 9086"/>
            </a:avLst>
          </a:prstGeom>
          <a:solidFill>
            <a:schemeClr val="bg2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Mobility Management Definition</a:t>
            </a:r>
          </a:p>
        </p:txBody>
      </p:sp>
      <p:sp>
        <p:nvSpPr>
          <p:cNvPr id="66" name="Rectangle: Rounded Corners 7">
            <a:extLst>
              <a:ext uri="{FF2B5EF4-FFF2-40B4-BE49-F238E27FC236}">
                <a16:creationId xmlns:a16="http://schemas.microsoft.com/office/drawing/2014/main" id="{38EA0049-82AF-4583-A3B7-6AA82372F421}"/>
              </a:ext>
            </a:extLst>
          </p:cNvPr>
          <p:cNvSpPr/>
          <p:nvPr/>
        </p:nvSpPr>
        <p:spPr>
          <a:xfrm>
            <a:off x="6005281" y="2600125"/>
            <a:ext cx="3319251" cy="31933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Naming Convention Establishment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Rectangle: Rounded Corners 7">
            <a:extLst>
              <a:ext uri="{FF2B5EF4-FFF2-40B4-BE49-F238E27FC236}">
                <a16:creationId xmlns:a16="http://schemas.microsoft.com/office/drawing/2014/main" id="{C9810EC4-5F1C-4A8B-ADCC-A402CB6DD063}"/>
              </a:ext>
            </a:extLst>
          </p:cNvPr>
          <p:cNvSpPr/>
          <p:nvPr/>
        </p:nvSpPr>
        <p:spPr>
          <a:xfrm>
            <a:off x="6042204" y="5387301"/>
            <a:ext cx="3319251" cy="319333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Bill of Materials Generation</a:t>
            </a:r>
          </a:p>
        </p:txBody>
      </p:sp>
    </p:spTree>
    <p:extLst>
      <p:ext uri="{BB962C8B-B14F-4D97-AF65-F5344CB8AC3E}">
        <p14:creationId xmlns:p14="http://schemas.microsoft.com/office/powerpoint/2010/main" val="12203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74B99-6855-409B-AB02-4316FF163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16" y="1809524"/>
            <a:ext cx="6573167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27DA6BA-BE55-40F8-A587-FF376AB7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7" y="0"/>
            <a:ext cx="591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D42BF57-9276-4936-80C4-E6FCD734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6" y="2485893"/>
            <a:ext cx="639216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056E0DBD-7475-4BE1-B966-C3930ACE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2376340"/>
            <a:ext cx="934532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3B6206D-B074-4B54-B182-CEE7D10B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2095314"/>
            <a:ext cx="10888595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62D7776-E66B-40DE-9716-C322822BC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00" y="1904787"/>
            <a:ext cx="7344800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474FA09-9EFE-44A1-83C9-8B2D8532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6" y="1261760"/>
            <a:ext cx="579200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FA58921-421A-46D0-8EF3-88B79653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952154"/>
            <a:ext cx="729716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31111-E1DB-47F7-9128-1EB515106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890233"/>
            <a:ext cx="454405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8A265-84FD-4D89-BFAB-5955D39E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54" y="542522"/>
            <a:ext cx="513469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3826B7-B17E-430E-A4D2-CB951739AE50}"/>
              </a:ext>
            </a:extLst>
          </p:cNvPr>
          <p:cNvSpPr/>
          <p:nvPr/>
        </p:nvSpPr>
        <p:spPr>
          <a:xfrm>
            <a:off x="7347777" y="3226261"/>
            <a:ext cx="1584651" cy="522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Low Frequencies (&lt; 1 GHz)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40D39E-DD56-471C-80ED-F4E1D6E0876C}"/>
              </a:ext>
            </a:extLst>
          </p:cNvPr>
          <p:cNvSpPr/>
          <p:nvPr/>
        </p:nvSpPr>
        <p:spPr>
          <a:xfrm>
            <a:off x="3551536" y="3224444"/>
            <a:ext cx="1584651" cy="522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High Frequencies (&gt; 1 GHz)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81FDB0-280A-4C36-B5F6-D690E3818190}"/>
              </a:ext>
            </a:extLst>
          </p:cNvPr>
          <p:cNvSpPr/>
          <p:nvPr/>
        </p:nvSpPr>
        <p:spPr>
          <a:xfrm>
            <a:off x="8626612" y="2717812"/>
            <a:ext cx="1584651" cy="522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Cell Radius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31CD48-CD80-4666-A396-9F4AF27EECE0}"/>
              </a:ext>
            </a:extLst>
          </p:cNvPr>
          <p:cNvSpPr/>
          <p:nvPr/>
        </p:nvSpPr>
        <p:spPr>
          <a:xfrm>
            <a:off x="3346638" y="1598001"/>
            <a:ext cx="1385868" cy="522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Capacity Bands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39613C-5E9B-4427-94CD-F97E04FCFF3F}"/>
              </a:ext>
            </a:extLst>
          </p:cNvPr>
          <p:cNvSpPr/>
          <p:nvPr/>
        </p:nvSpPr>
        <p:spPr>
          <a:xfrm>
            <a:off x="7560828" y="1598001"/>
            <a:ext cx="1490869" cy="5229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Coverage Bands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E7AD35D-3B7D-43E8-87EC-B1E2F86D2B99}"/>
              </a:ext>
            </a:extLst>
          </p:cNvPr>
          <p:cNvSpPr/>
          <p:nvPr/>
        </p:nvSpPr>
        <p:spPr>
          <a:xfrm>
            <a:off x="3472532" y="1859465"/>
            <a:ext cx="5579165" cy="1497495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solidFill>
              <a:srgbClr val="007FB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3A51BED-4E52-4DF2-A6E9-BBD48B5B7B07}"/>
              </a:ext>
            </a:extLst>
          </p:cNvPr>
          <p:cNvSpPr/>
          <p:nvPr/>
        </p:nvSpPr>
        <p:spPr>
          <a:xfrm>
            <a:off x="3472532" y="1978733"/>
            <a:ext cx="4187687" cy="1258957"/>
          </a:xfrm>
          <a:prstGeom prst="ellipse">
            <a:avLst/>
          </a:prstGeom>
          <a:solidFill>
            <a:schemeClr val="accent1">
              <a:lumMod val="40000"/>
              <a:lumOff val="60000"/>
              <a:alpha val="50196"/>
            </a:schemeClr>
          </a:solidFill>
          <a:ln>
            <a:solidFill>
              <a:srgbClr val="007FB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90E8F1-936C-4E7F-A406-C15EAD50C3CC}"/>
              </a:ext>
            </a:extLst>
          </p:cNvPr>
          <p:cNvSpPr/>
          <p:nvPr/>
        </p:nvSpPr>
        <p:spPr>
          <a:xfrm>
            <a:off x="3452654" y="2157640"/>
            <a:ext cx="2809461" cy="90114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rgbClr val="007FB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087921-DEF5-49F3-A780-808E5940522C}"/>
              </a:ext>
            </a:extLst>
          </p:cNvPr>
          <p:cNvSpPr/>
          <p:nvPr/>
        </p:nvSpPr>
        <p:spPr>
          <a:xfrm>
            <a:off x="3452654" y="2263657"/>
            <a:ext cx="1762539" cy="675861"/>
          </a:xfrm>
          <a:prstGeom prst="ellipse">
            <a:avLst/>
          </a:prstGeom>
          <a:solidFill>
            <a:srgbClr val="00B9FA">
              <a:alpha val="49804"/>
            </a:srgbClr>
          </a:solidFill>
          <a:ln>
            <a:solidFill>
              <a:srgbClr val="007FB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2DF7911-C083-4DB2-9FB6-481655F7A782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3452654" y="2601588"/>
            <a:ext cx="58177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F8644089-B260-4AF7-96F0-4F441C48B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406805"/>
              </p:ext>
            </p:extLst>
          </p:nvPr>
        </p:nvGraphicFramePr>
        <p:xfrm>
          <a:off x="3632027" y="3769064"/>
          <a:ext cx="1742661" cy="488569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742661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Urban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6BFEFA6-60D2-4D81-AAE8-DEC3C84B4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3521"/>
              </p:ext>
            </p:extLst>
          </p:nvPr>
        </p:nvGraphicFramePr>
        <p:xfrm>
          <a:off x="5374688" y="3769065"/>
          <a:ext cx="1974574" cy="488569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974574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Sub-urban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E9C09D1-0940-4603-B21C-678F1AB22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58040"/>
              </p:ext>
            </p:extLst>
          </p:nvPr>
        </p:nvGraphicFramePr>
        <p:xfrm>
          <a:off x="7349262" y="3769065"/>
          <a:ext cx="1861930" cy="488569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861930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Rural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BB28C21-CAD8-45A6-9ED1-8CB5534C3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14568"/>
              </p:ext>
            </p:extLst>
          </p:nvPr>
        </p:nvGraphicFramePr>
        <p:xfrm>
          <a:off x="3632027" y="4425732"/>
          <a:ext cx="1742661" cy="244006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742661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244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20 MHz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30E7E8AB-7A9D-4369-86C0-2EA228EFF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37121"/>
              </p:ext>
            </p:extLst>
          </p:nvPr>
        </p:nvGraphicFramePr>
        <p:xfrm>
          <a:off x="5374688" y="4425733"/>
          <a:ext cx="1974574" cy="244006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974574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244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10 MHz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9C31B48E-FA05-43E0-922B-8CCD5FF83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427674"/>
              </p:ext>
            </p:extLst>
          </p:nvPr>
        </p:nvGraphicFramePr>
        <p:xfrm>
          <a:off x="7349262" y="4425733"/>
          <a:ext cx="1861930" cy="244006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861930">
                  <a:extLst>
                    <a:ext uri="{9D8B030D-6E8A-4147-A177-3AD203B41FA5}">
                      <a16:colId xmlns:a16="http://schemas.microsoft.com/office/drawing/2014/main" val="1910950004"/>
                    </a:ext>
                  </a:extLst>
                </a:gridCol>
              </a:tblGrid>
              <a:tr h="2440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5 MHz</a:t>
                      </a:r>
                      <a:endParaRPr lang="es-MX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87273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59175641-5655-4C59-A3BE-EB578C23DB6A}"/>
              </a:ext>
            </a:extLst>
          </p:cNvPr>
          <p:cNvSpPr/>
          <p:nvPr/>
        </p:nvSpPr>
        <p:spPr>
          <a:xfrm>
            <a:off x="2027498" y="3769064"/>
            <a:ext cx="1584651" cy="48857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Deployment Scenario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493C33-6758-4D33-83B6-72F5F725433C}"/>
              </a:ext>
            </a:extLst>
          </p:cNvPr>
          <p:cNvSpPr/>
          <p:nvPr/>
        </p:nvSpPr>
        <p:spPr>
          <a:xfrm>
            <a:off x="2027497" y="4425705"/>
            <a:ext cx="1584651" cy="24401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Carrier Bandwidth</a:t>
            </a:r>
          </a:p>
        </p:txBody>
      </p:sp>
    </p:spTree>
    <p:extLst>
      <p:ext uri="{BB962C8B-B14F-4D97-AF65-F5344CB8AC3E}">
        <p14:creationId xmlns:p14="http://schemas.microsoft.com/office/powerpoint/2010/main" val="23547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>
            <a:extLst>
              <a:ext uri="{FF2B5EF4-FFF2-40B4-BE49-F238E27FC236}">
                <a16:creationId xmlns:a16="http://schemas.microsoft.com/office/drawing/2014/main" id="{9A44E1B5-86C4-472D-8372-24CB67136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B6679-3A75-4360-9019-0DD6C238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17" y="2309656"/>
            <a:ext cx="548716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97A4BE9-337A-45C1-A57A-3545198AFF8E}"/>
              </a:ext>
            </a:extLst>
          </p:cNvPr>
          <p:cNvSpPr/>
          <p:nvPr/>
        </p:nvSpPr>
        <p:spPr>
          <a:xfrm>
            <a:off x="5390605" y="2893753"/>
            <a:ext cx="1427744" cy="13950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57B9B0-4BF8-465E-886D-C73C99E2DBDC}"/>
              </a:ext>
            </a:extLst>
          </p:cNvPr>
          <p:cNvSpPr/>
          <p:nvPr/>
        </p:nvSpPr>
        <p:spPr>
          <a:xfrm>
            <a:off x="5384350" y="3058314"/>
            <a:ext cx="1417982" cy="13950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4D26DB-92C6-4826-B33A-C4C24E825608}"/>
              </a:ext>
            </a:extLst>
          </p:cNvPr>
          <p:cNvSpPr/>
          <p:nvPr/>
        </p:nvSpPr>
        <p:spPr>
          <a:xfrm>
            <a:off x="3603192" y="4071998"/>
            <a:ext cx="4297433" cy="1169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542EFB-32EB-44B5-BACE-EADBD7F310D0}"/>
              </a:ext>
            </a:extLst>
          </p:cNvPr>
          <p:cNvCxnSpPr>
            <a:cxnSpLocks/>
          </p:cNvCxnSpPr>
          <p:nvPr/>
        </p:nvCxnSpPr>
        <p:spPr>
          <a:xfrm>
            <a:off x="5086012" y="4071998"/>
            <a:ext cx="22610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5089AD18-B881-4F4A-A7A1-D453A67F37BF}"/>
              </a:ext>
            </a:extLst>
          </p:cNvPr>
          <p:cNvSpPr/>
          <p:nvPr/>
        </p:nvSpPr>
        <p:spPr>
          <a:xfrm rot="16200000">
            <a:off x="6024055" y="1773592"/>
            <a:ext cx="165465" cy="1417982"/>
          </a:xfrm>
          <a:prstGeom prst="rightBrace">
            <a:avLst>
              <a:gd name="adj1" fmla="val 3371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BE6C35-B068-429D-85BF-ABD8CB413857}"/>
              </a:ext>
            </a:extLst>
          </p:cNvPr>
          <p:cNvSpPr/>
          <p:nvPr/>
        </p:nvSpPr>
        <p:spPr>
          <a:xfrm>
            <a:off x="5117604" y="4498379"/>
            <a:ext cx="2027169" cy="4879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Available Spectrum block bandwidth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749D4BF1-419F-4F3B-BC34-7C52356E733F}"/>
              </a:ext>
            </a:extLst>
          </p:cNvPr>
          <p:cNvSpPr/>
          <p:nvPr/>
        </p:nvSpPr>
        <p:spPr>
          <a:xfrm rot="5400000">
            <a:off x="6024052" y="3661652"/>
            <a:ext cx="165465" cy="1417982"/>
          </a:xfrm>
          <a:prstGeom prst="rightBrace">
            <a:avLst>
              <a:gd name="adj1" fmla="val 3371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31E484-DD66-4DE2-9272-73AA99D7C4E3}"/>
              </a:ext>
            </a:extLst>
          </p:cNvPr>
          <p:cNvSpPr/>
          <p:nvPr/>
        </p:nvSpPr>
        <p:spPr>
          <a:xfrm>
            <a:off x="5390605" y="2025755"/>
            <a:ext cx="1417982" cy="394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Cell Bandwidth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F07E2C-8CFE-4697-869D-BC3B81BE32E8}"/>
              </a:ext>
            </a:extLst>
          </p:cNvPr>
          <p:cNvCxnSpPr>
            <a:cxnSpLocks/>
          </p:cNvCxnSpPr>
          <p:nvPr/>
        </p:nvCxnSpPr>
        <p:spPr>
          <a:xfrm flipV="1">
            <a:off x="6099596" y="3923417"/>
            <a:ext cx="1" cy="2802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DC45D8A-DDD7-4785-903C-4ACD94B51FD0}"/>
              </a:ext>
            </a:extLst>
          </p:cNvPr>
          <p:cNvCxnSpPr/>
          <p:nvPr/>
        </p:nvCxnSpPr>
        <p:spPr>
          <a:xfrm flipV="1">
            <a:off x="6216554" y="3381153"/>
            <a:ext cx="1236869" cy="54226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E0442-12C6-4991-B609-CCB15DE7C1C3}"/>
              </a:ext>
            </a:extLst>
          </p:cNvPr>
          <p:cNvSpPr/>
          <p:nvPr/>
        </p:nvSpPr>
        <p:spPr>
          <a:xfrm>
            <a:off x="7453423" y="3137170"/>
            <a:ext cx="1020775" cy="4879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Center Frequency</a:t>
            </a:r>
          </a:p>
        </p:txBody>
      </p:sp>
    </p:spTree>
    <p:extLst>
      <p:ext uri="{BB962C8B-B14F-4D97-AF65-F5344CB8AC3E}">
        <p14:creationId xmlns:p14="http://schemas.microsoft.com/office/powerpoint/2010/main" val="30007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8C21CB-8040-4AC8-A41A-AB444E7FE7D3}"/>
              </a:ext>
            </a:extLst>
          </p:cNvPr>
          <p:cNvSpPr/>
          <p:nvPr/>
        </p:nvSpPr>
        <p:spPr>
          <a:xfrm>
            <a:off x="4731489" y="3010711"/>
            <a:ext cx="2363307" cy="13950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6D8CF5-D530-43F5-A232-46558438FE0E}"/>
              </a:ext>
            </a:extLst>
          </p:cNvPr>
          <p:cNvSpPr/>
          <p:nvPr/>
        </p:nvSpPr>
        <p:spPr>
          <a:xfrm>
            <a:off x="5660832" y="3159292"/>
            <a:ext cx="1417982" cy="13950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575C6D-DB66-48F0-A69E-22D18CA1B2C4}"/>
              </a:ext>
            </a:extLst>
          </p:cNvPr>
          <p:cNvSpPr/>
          <p:nvPr/>
        </p:nvSpPr>
        <p:spPr>
          <a:xfrm>
            <a:off x="3879639" y="4188956"/>
            <a:ext cx="4297433" cy="1169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A4D5C3-1658-4C47-B0BB-7A1D14091B97}"/>
              </a:ext>
            </a:extLst>
          </p:cNvPr>
          <p:cNvCxnSpPr>
            <a:cxnSpLocks/>
          </p:cNvCxnSpPr>
          <p:nvPr/>
        </p:nvCxnSpPr>
        <p:spPr>
          <a:xfrm>
            <a:off x="4189228" y="4188956"/>
            <a:ext cx="34343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D28A7C6-6B51-4E61-9B33-3624A4C4603C}"/>
              </a:ext>
            </a:extLst>
          </p:cNvPr>
          <p:cNvSpPr/>
          <p:nvPr/>
        </p:nvSpPr>
        <p:spPr>
          <a:xfrm rot="16200000">
            <a:off x="6300502" y="1890550"/>
            <a:ext cx="165465" cy="1417982"/>
          </a:xfrm>
          <a:prstGeom prst="rightBrace">
            <a:avLst>
              <a:gd name="adj1" fmla="val 3371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E6CC01-D23D-4133-9099-A19AB00C570A}"/>
              </a:ext>
            </a:extLst>
          </p:cNvPr>
          <p:cNvSpPr/>
          <p:nvPr/>
        </p:nvSpPr>
        <p:spPr>
          <a:xfrm>
            <a:off x="5394051" y="4615337"/>
            <a:ext cx="2027169" cy="4879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Available Spectrum block bandwidth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D55024F-AFCB-4D59-9EDA-4F0568BA8483}"/>
              </a:ext>
            </a:extLst>
          </p:cNvPr>
          <p:cNvSpPr/>
          <p:nvPr/>
        </p:nvSpPr>
        <p:spPr>
          <a:xfrm rot="5400000">
            <a:off x="5806911" y="3285023"/>
            <a:ext cx="209890" cy="2360734"/>
          </a:xfrm>
          <a:prstGeom prst="rightBrace">
            <a:avLst>
              <a:gd name="adj1" fmla="val 3371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7CDEA7-252A-44C4-BFF8-0CD5C8224F8D}"/>
              </a:ext>
            </a:extLst>
          </p:cNvPr>
          <p:cNvSpPr/>
          <p:nvPr/>
        </p:nvSpPr>
        <p:spPr>
          <a:xfrm>
            <a:off x="5667052" y="2142713"/>
            <a:ext cx="1417982" cy="394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Cell Bandwidth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295CC-0AAD-49FC-B076-1753A9872151}"/>
              </a:ext>
            </a:extLst>
          </p:cNvPr>
          <p:cNvSpPr/>
          <p:nvPr/>
        </p:nvSpPr>
        <p:spPr>
          <a:xfrm>
            <a:off x="7502686" y="4269084"/>
            <a:ext cx="1020775" cy="2547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Frequency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682154-D624-413E-B905-B226919EF07A}"/>
              </a:ext>
            </a:extLst>
          </p:cNvPr>
          <p:cNvCxnSpPr>
            <a:cxnSpLocks/>
          </p:cNvCxnSpPr>
          <p:nvPr/>
        </p:nvCxnSpPr>
        <p:spPr>
          <a:xfrm flipV="1">
            <a:off x="6376043" y="4040375"/>
            <a:ext cx="1" cy="2802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2DBA93A-3F1A-4302-B824-45B8780758AC}"/>
              </a:ext>
            </a:extLst>
          </p:cNvPr>
          <p:cNvCxnSpPr/>
          <p:nvPr/>
        </p:nvCxnSpPr>
        <p:spPr>
          <a:xfrm flipV="1">
            <a:off x="6493001" y="3498111"/>
            <a:ext cx="1236869" cy="54226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1C9A3-7FCE-4FAF-B0DA-286313AF867A}"/>
              </a:ext>
            </a:extLst>
          </p:cNvPr>
          <p:cNvSpPr/>
          <p:nvPr/>
        </p:nvSpPr>
        <p:spPr>
          <a:xfrm>
            <a:off x="7729870" y="3254128"/>
            <a:ext cx="1020775" cy="4879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Center</a:t>
            </a:r>
          </a:p>
          <a:p>
            <a:pPr algn="ctr" defTabSz="914126"/>
            <a:r>
              <a:rPr lang="en-US" sz="1400" dirty="0">
                <a:solidFill>
                  <a:schemeClr val="tx1"/>
                </a:solidFill>
                <a:latin typeface="Segoe UI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39980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88EA662E-5D25-45E9-8DC4-3D54B3DCA17A}"/>
              </a:ext>
            </a:extLst>
          </p:cNvPr>
          <p:cNvSpPr/>
          <p:nvPr/>
        </p:nvSpPr>
        <p:spPr>
          <a:xfrm>
            <a:off x="826869" y="2092281"/>
            <a:ext cx="2630554" cy="776326"/>
          </a:xfrm>
          <a:prstGeom prst="pie">
            <a:avLst>
              <a:gd name="adj1" fmla="val 10199106"/>
              <a:gd name="adj2" fmla="val 429514"/>
            </a:avLst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E01271-910A-44CC-ABA9-4074B52055DE}"/>
              </a:ext>
            </a:extLst>
          </p:cNvPr>
          <p:cNvSpPr/>
          <p:nvPr/>
        </p:nvSpPr>
        <p:spPr>
          <a:xfrm>
            <a:off x="4134292" y="2071014"/>
            <a:ext cx="1307805" cy="1357986"/>
          </a:xfrm>
          <a:prstGeom prst="ellipse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FF5E3-A5E0-457C-B202-36D1512AA1AF}"/>
              </a:ext>
            </a:extLst>
          </p:cNvPr>
          <p:cNvSpPr/>
          <p:nvPr/>
        </p:nvSpPr>
        <p:spPr>
          <a:xfrm>
            <a:off x="2170889" y="2271270"/>
            <a:ext cx="1307805" cy="563526"/>
          </a:xfrm>
          <a:prstGeom prst="ellipse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6D5D98-20EE-42F8-90AC-3DE5148E5633}"/>
              </a:ext>
            </a:extLst>
          </p:cNvPr>
          <p:cNvSpPr/>
          <p:nvPr/>
        </p:nvSpPr>
        <p:spPr>
          <a:xfrm>
            <a:off x="4745664" y="2702160"/>
            <a:ext cx="95693" cy="956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C25B-9CED-49A3-8FF9-5F6BB97C2404}"/>
              </a:ext>
            </a:extLst>
          </p:cNvPr>
          <p:cNvSpPr/>
          <p:nvPr/>
        </p:nvSpPr>
        <p:spPr>
          <a:xfrm flipH="1">
            <a:off x="827793" y="2271270"/>
            <a:ext cx="1307805" cy="563526"/>
          </a:xfrm>
          <a:prstGeom prst="ellipse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38ABCD-E8F2-4658-AA8C-51C2CED44AC6}"/>
              </a:ext>
            </a:extLst>
          </p:cNvPr>
          <p:cNvCxnSpPr>
            <a:cxnSpLocks/>
          </p:cNvCxnSpPr>
          <p:nvPr/>
        </p:nvCxnSpPr>
        <p:spPr>
          <a:xfrm>
            <a:off x="2160256" y="2483921"/>
            <a:ext cx="0" cy="1078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C2ABB37D-B2E3-4E22-861B-D8C9C7D25708}"/>
              </a:ext>
            </a:extLst>
          </p:cNvPr>
          <p:cNvSpPr/>
          <p:nvPr/>
        </p:nvSpPr>
        <p:spPr>
          <a:xfrm flipH="1">
            <a:off x="9569996" y="3429000"/>
            <a:ext cx="1366684" cy="1357986"/>
          </a:xfrm>
          <a:prstGeom prst="pie">
            <a:avLst>
              <a:gd name="adj1" fmla="val 6809887"/>
              <a:gd name="adj2" fmla="val 12192635"/>
            </a:avLst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86F1770-EEB5-4CAB-A557-E8114A1E471D}"/>
              </a:ext>
            </a:extLst>
          </p:cNvPr>
          <p:cNvSpPr/>
          <p:nvPr/>
        </p:nvSpPr>
        <p:spPr>
          <a:xfrm>
            <a:off x="7979847" y="4319539"/>
            <a:ext cx="1364437" cy="563526"/>
          </a:xfrm>
          <a:prstGeom prst="ellipse">
            <a:avLst/>
          </a:prstGeom>
          <a:gradFill flip="none" rotWithShape="1">
            <a:gsLst>
              <a:gs pos="0">
                <a:srgbClr val="00AEEF">
                  <a:shade val="30000"/>
                  <a:satMod val="115000"/>
                </a:srgbClr>
              </a:gs>
              <a:gs pos="50000">
                <a:srgbClr val="00AEEF">
                  <a:shade val="67500"/>
                  <a:satMod val="115000"/>
                </a:srgbClr>
              </a:gs>
              <a:gs pos="100000">
                <a:srgbClr val="00AEEF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FD9F9A-E2B6-469F-9C00-C72865C541EA}"/>
              </a:ext>
            </a:extLst>
          </p:cNvPr>
          <p:cNvSpPr/>
          <p:nvPr/>
        </p:nvSpPr>
        <p:spPr>
          <a:xfrm>
            <a:off x="10240247" y="4060147"/>
            <a:ext cx="95693" cy="956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09EF8-CB04-49D4-BC4C-0D5D66F22A66}"/>
              </a:ext>
            </a:extLst>
          </p:cNvPr>
          <p:cNvCxnSpPr>
            <a:cxnSpLocks/>
          </p:cNvCxnSpPr>
          <p:nvPr/>
        </p:nvCxnSpPr>
        <p:spPr>
          <a:xfrm>
            <a:off x="7997531" y="4573774"/>
            <a:ext cx="0" cy="10781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B4BA9-E128-4537-A809-A2B70A8BA0F7}"/>
              </a:ext>
            </a:extLst>
          </p:cNvPr>
          <p:cNvCxnSpPr>
            <a:cxnSpLocks/>
          </p:cNvCxnSpPr>
          <p:nvPr/>
        </p:nvCxnSpPr>
        <p:spPr>
          <a:xfrm>
            <a:off x="3081652" y="3116996"/>
            <a:ext cx="1895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66E03-F3D4-4218-880D-A642D603BFFB}"/>
              </a:ext>
            </a:extLst>
          </p:cNvPr>
          <p:cNvCxnSpPr>
            <a:cxnSpLocks/>
          </p:cNvCxnSpPr>
          <p:nvPr/>
        </p:nvCxnSpPr>
        <p:spPr>
          <a:xfrm>
            <a:off x="3081652" y="3885622"/>
            <a:ext cx="1895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630CD-0FA4-422A-87BC-C5A91CD71B77}"/>
              </a:ext>
            </a:extLst>
          </p:cNvPr>
          <p:cNvCxnSpPr>
            <a:cxnSpLocks/>
          </p:cNvCxnSpPr>
          <p:nvPr/>
        </p:nvCxnSpPr>
        <p:spPr>
          <a:xfrm>
            <a:off x="3123101" y="4707297"/>
            <a:ext cx="1895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5BF1F8-8DBE-40C0-B64B-666DB3FEDE9A}"/>
              </a:ext>
            </a:extLst>
          </p:cNvPr>
          <p:cNvCxnSpPr>
            <a:cxnSpLocks/>
          </p:cNvCxnSpPr>
          <p:nvPr/>
        </p:nvCxnSpPr>
        <p:spPr>
          <a:xfrm>
            <a:off x="3083439" y="2235726"/>
            <a:ext cx="18950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5532CD7-4FE9-411F-A797-1593C70D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99" y="1778565"/>
            <a:ext cx="571205" cy="340417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E813E1D-5836-444D-BDB4-9DAA31FF66D3}"/>
              </a:ext>
            </a:extLst>
          </p:cNvPr>
          <p:cNvSpPr/>
          <p:nvPr/>
        </p:nvSpPr>
        <p:spPr>
          <a:xfrm>
            <a:off x="3386454" y="2017026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A45C34-9777-46F7-BD32-A1D31F7A8C40}"/>
              </a:ext>
            </a:extLst>
          </p:cNvPr>
          <p:cNvSpPr/>
          <p:nvPr/>
        </p:nvSpPr>
        <p:spPr>
          <a:xfrm>
            <a:off x="3386453" y="2898296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 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B51B8A-1CC3-472E-83D3-49FC2BD60D0D}"/>
              </a:ext>
            </a:extLst>
          </p:cNvPr>
          <p:cNvSpPr/>
          <p:nvPr/>
        </p:nvSpPr>
        <p:spPr>
          <a:xfrm>
            <a:off x="3386454" y="3693465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 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6F877A-12B0-4120-BF00-0EC2981D669F}"/>
              </a:ext>
            </a:extLst>
          </p:cNvPr>
          <p:cNvSpPr/>
          <p:nvPr/>
        </p:nvSpPr>
        <p:spPr>
          <a:xfrm>
            <a:off x="3386452" y="4488597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 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119D4D-D37C-4F86-B1AF-00F97E2B573A}"/>
              </a:ext>
            </a:extLst>
          </p:cNvPr>
          <p:cNvSpPr/>
          <p:nvPr/>
        </p:nvSpPr>
        <p:spPr>
          <a:xfrm>
            <a:off x="5553274" y="1894556"/>
            <a:ext cx="606029" cy="8017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A3EB5-3E69-4982-A199-15C7CDDFAD53}"/>
              </a:ext>
            </a:extLst>
          </p:cNvPr>
          <p:cNvSpPr/>
          <p:nvPr/>
        </p:nvSpPr>
        <p:spPr>
          <a:xfrm>
            <a:off x="5553274" y="1675860"/>
            <a:ext cx="303014" cy="155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EF10E2-EB2C-4593-806B-7155A8DFED42}"/>
              </a:ext>
            </a:extLst>
          </p:cNvPr>
          <p:cNvSpPr/>
          <p:nvPr/>
        </p:nvSpPr>
        <p:spPr>
          <a:xfrm>
            <a:off x="5579776" y="2673122"/>
            <a:ext cx="606029" cy="8017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420934-9A5D-40BA-BE20-DC9294B17F1A}"/>
              </a:ext>
            </a:extLst>
          </p:cNvPr>
          <p:cNvSpPr/>
          <p:nvPr/>
        </p:nvSpPr>
        <p:spPr>
          <a:xfrm>
            <a:off x="5579776" y="2454426"/>
            <a:ext cx="303014" cy="155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927D08-0E93-4365-98A6-AEEA807C15FE}"/>
              </a:ext>
            </a:extLst>
          </p:cNvPr>
          <p:cNvSpPr/>
          <p:nvPr/>
        </p:nvSpPr>
        <p:spPr>
          <a:xfrm>
            <a:off x="5553274" y="3491406"/>
            <a:ext cx="606029" cy="8017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A8A77-6E29-432A-986E-117D98A798D7}"/>
              </a:ext>
            </a:extLst>
          </p:cNvPr>
          <p:cNvSpPr/>
          <p:nvPr/>
        </p:nvSpPr>
        <p:spPr>
          <a:xfrm>
            <a:off x="5553274" y="3272710"/>
            <a:ext cx="303014" cy="155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33D499-2BD4-4899-BD93-27C6121D914E}"/>
              </a:ext>
            </a:extLst>
          </p:cNvPr>
          <p:cNvSpPr/>
          <p:nvPr/>
        </p:nvSpPr>
        <p:spPr>
          <a:xfrm>
            <a:off x="5579776" y="4331273"/>
            <a:ext cx="606029" cy="8017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021599-55B2-4EB4-8108-1CFA3BC1FD8D}"/>
              </a:ext>
            </a:extLst>
          </p:cNvPr>
          <p:cNvSpPr/>
          <p:nvPr/>
        </p:nvSpPr>
        <p:spPr>
          <a:xfrm>
            <a:off x="5579776" y="4112577"/>
            <a:ext cx="303014" cy="155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6B2B7B-3094-444F-91EF-0798AE706F08}"/>
              </a:ext>
            </a:extLst>
          </p:cNvPr>
          <p:cNvCxnSpPr>
            <a:cxnSpLocks/>
          </p:cNvCxnSpPr>
          <p:nvPr/>
        </p:nvCxnSpPr>
        <p:spPr>
          <a:xfrm>
            <a:off x="5327990" y="2248978"/>
            <a:ext cx="1060174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E871CE-3EE0-4455-AE7E-7A16D8AC7CB6}"/>
              </a:ext>
            </a:extLst>
          </p:cNvPr>
          <p:cNvCxnSpPr>
            <a:cxnSpLocks/>
          </p:cNvCxnSpPr>
          <p:nvPr/>
        </p:nvCxnSpPr>
        <p:spPr>
          <a:xfrm>
            <a:off x="5326201" y="3116996"/>
            <a:ext cx="1060174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3A7399-3709-41F6-B714-42459E0265F3}"/>
              </a:ext>
            </a:extLst>
          </p:cNvPr>
          <p:cNvCxnSpPr>
            <a:cxnSpLocks/>
          </p:cNvCxnSpPr>
          <p:nvPr/>
        </p:nvCxnSpPr>
        <p:spPr>
          <a:xfrm>
            <a:off x="5326201" y="3885622"/>
            <a:ext cx="1060174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E91E40-4B54-4D65-98B3-53C6178D9995}"/>
              </a:ext>
            </a:extLst>
          </p:cNvPr>
          <p:cNvCxnSpPr>
            <a:cxnSpLocks/>
          </p:cNvCxnSpPr>
          <p:nvPr/>
        </p:nvCxnSpPr>
        <p:spPr>
          <a:xfrm>
            <a:off x="5326201" y="4803298"/>
            <a:ext cx="1060174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8A35F24-3669-4FEB-9BC1-681DF4CA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8166">
            <a:off x="6783831" y="2071413"/>
            <a:ext cx="2219136" cy="330431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A0990D-D062-484F-83E8-44496A096B07}"/>
              </a:ext>
            </a:extLst>
          </p:cNvPr>
          <p:cNvCxnSpPr>
            <a:cxnSpLocks/>
          </p:cNvCxnSpPr>
          <p:nvPr/>
        </p:nvCxnSpPr>
        <p:spPr>
          <a:xfrm>
            <a:off x="6865243" y="3365514"/>
            <a:ext cx="2080591" cy="6626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1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099AA-D78E-4EC7-9A88-296E935D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0120"/>
            <a:ext cx="12191999" cy="547464"/>
          </a:xfrm>
        </p:spPr>
        <p:txBody>
          <a:bodyPr/>
          <a:lstStyle/>
          <a:p>
            <a:r>
              <a:rPr lang="en-US" dirty="0"/>
              <a:t>RAN LLD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CC1454-B691-4213-BC07-92CAEE21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1663">
            <a:off x="6040633" y="1633868"/>
            <a:ext cx="3737172" cy="39932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892798-3B20-4977-9810-65B27ADF0A31}"/>
              </a:ext>
            </a:extLst>
          </p:cNvPr>
          <p:cNvCxnSpPr>
            <a:cxnSpLocks/>
          </p:cNvCxnSpPr>
          <p:nvPr/>
        </p:nvCxnSpPr>
        <p:spPr>
          <a:xfrm>
            <a:off x="7633317" y="3372024"/>
            <a:ext cx="2080591" cy="6626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CD79C1-F563-4CC4-8A32-636540EDBD99}"/>
              </a:ext>
            </a:extLst>
          </p:cNvPr>
          <p:cNvCxnSpPr>
            <a:cxnSpLocks/>
          </p:cNvCxnSpPr>
          <p:nvPr/>
        </p:nvCxnSpPr>
        <p:spPr>
          <a:xfrm>
            <a:off x="3783398" y="2861815"/>
            <a:ext cx="19813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4E2DA5-A8C0-4C02-93AC-AADE775CB8F4}"/>
              </a:ext>
            </a:extLst>
          </p:cNvPr>
          <p:cNvCxnSpPr>
            <a:cxnSpLocks/>
          </p:cNvCxnSpPr>
          <p:nvPr/>
        </p:nvCxnSpPr>
        <p:spPr>
          <a:xfrm>
            <a:off x="3783398" y="3630441"/>
            <a:ext cx="1981333" cy="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C7C638-0E43-4940-A5EA-50419EF4C2F7}"/>
              </a:ext>
            </a:extLst>
          </p:cNvPr>
          <p:cNvCxnSpPr>
            <a:cxnSpLocks/>
          </p:cNvCxnSpPr>
          <p:nvPr/>
        </p:nvCxnSpPr>
        <p:spPr>
          <a:xfrm>
            <a:off x="3824847" y="4452116"/>
            <a:ext cx="19398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615835-7FD8-4EF0-892C-235A824F6B9C}"/>
              </a:ext>
            </a:extLst>
          </p:cNvPr>
          <p:cNvCxnSpPr>
            <a:cxnSpLocks/>
          </p:cNvCxnSpPr>
          <p:nvPr/>
        </p:nvCxnSpPr>
        <p:spPr>
          <a:xfrm>
            <a:off x="3785185" y="1980545"/>
            <a:ext cx="19795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F87EE2F-8F95-4186-9C04-C9E9671DBA6F}"/>
              </a:ext>
            </a:extLst>
          </p:cNvPr>
          <p:cNvSpPr/>
          <p:nvPr/>
        </p:nvSpPr>
        <p:spPr>
          <a:xfrm>
            <a:off x="4088200" y="1761845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EFF2A4-3D40-4917-A3B0-11B4FDA72225}"/>
              </a:ext>
            </a:extLst>
          </p:cNvPr>
          <p:cNvSpPr/>
          <p:nvPr/>
        </p:nvSpPr>
        <p:spPr>
          <a:xfrm>
            <a:off x="4088199" y="2643115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F54C33-9BDF-4A46-8F5E-9DA183AD6FB7}"/>
              </a:ext>
            </a:extLst>
          </p:cNvPr>
          <p:cNvSpPr/>
          <p:nvPr/>
        </p:nvSpPr>
        <p:spPr>
          <a:xfrm>
            <a:off x="4088200" y="3438284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B73D1E-6519-4293-88F7-AF312CCBAE91}"/>
              </a:ext>
            </a:extLst>
          </p:cNvPr>
          <p:cNvSpPr/>
          <p:nvPr/>
        </p:nvSpPr>
        <p:spPr>
          <a:xfrm>
            <a:off x="4088198" y="4233416"/>
            <a:ext cx="1285461" cy="43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3208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_TWX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Custom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TWX" id="{422D30B0-20B3-4767-B8E1-B7CA70BF2711}" vid="{8A1484B5-A1CD-4449-8FF0-7293A5F02F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Theme_TWX</Template>
  <TotalTime>454</TotalTime>
  <Words>515</Words>
  <Application>Microsoft Office PowerPoint</Application>
  <PresentationFormat>Widescreen</PresentationFormat>
  <Paragraphs>274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</vt:lpstr>
      <vt:lpstr>Segoe UI</vt:lpstr>
      <vt:lpstr>Theme_TWX</vt:lpstr>
      <vt:lpstr>Runbook Figures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  <vt:lpstr>RAN LLD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Runbook Figures</dc:title>
  <dc:creator>Armando Vargas</dc:creator>
  <cp:lastModifiedBy>Armando Vargas</cp:lastModifiedBy>
  <cp:revision>15</cp:revision>
  <dcterms:created xsi:type="dcterms:W3CDTF">2020-09-02T18:39:22Z</dcterms:created>
  <dcterms:modified xsi:type="dcterms:W3CDTF">2020-09-04T21:51:19Z</dcterms:modified>
</cp:coreProperties>
</file>